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1" r:id="rId9"/>
    <p:sldId id="268" r:id="rId10"/>
    <p:sldId id="269" r:id="rId11"/>
    <p:sldId id="270" r:id="rId12"/>
    <p:sldId id="262" r:id="rId13"/>
    <p:sldId id="271" r:id="rId14"/>
    <p:sldId id="272" r:id="rId15"/>
    <p:sldId id="273" r:id="rId16"/>
    <p:sldId id="274" r:id="rId17"/>
    <p:sldId id="263" r:id="rId18"/>
    <p:sldId id="275" r:id="rId19"/>
    <p:sldId id="276" r:id="rId20"/>
    <p:sldId id="277" r:id="rId21"/>
    <p:sldId id="278" r:id="rId22"/>
    <p:sldId id="279" r:id="rId23"/>
    <p:sldId id="280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1"/>
    <p:restoredTop sz="94715"/>
  </p:normalViewPr>
  <p:slideViewPr>
    <p:cSldViewPr snapToGrid="0" snapToObjects="1">
      <p:cViewPr varScale="1">
        <p:scale>
          <a:sx n="100" d="100"/>
          <a:sy n="100" d="100"/>
        </p:scale>
        <p:origin x="1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3038C-59FC-BF4C-95DB-D92866349856}" type="doc">
      <dgm:prSet loTypeId="urn:microsoft.com/office/officeart/2008/layout/AlternatingHexagons" loCatId="" qsTypeId="urn:microsoft.com/office/officeart/2005/8/quickstyle/3D6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75C0AA79-AFE5-3043-8119-77FB16947BC9}">
      <dgm:prSet phldrT="[文本]" custT="1"/>
      <dgm:spPr>
        <a:xfrm rot="5400000">
          <a:off x="3394039" y="127369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gm:t>
    </dgm:pt>
    <dgm:pt modelId="{E97A4E85-2EA9-9342-8525-44480BA501CA}" type="parTrans" cxnId="{27E60708-945E-8942-BA5D-7ABB06A04A4A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A652E4C2-E995-7245-A232-9DE0CD1157D7}" type="sibTrans" cxnId="{27E60708-945E-8942-BA5D-7ABB06A04A4A}">
      <dgm:prSet custT="1"/>
      <dgm:spPr>
        <a:xfrm rot="5400000">
          <a:off x="1588301" y="127369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endParaRPr lang="zh-CN" altLang="en-US" sz="1200">
            <a:solidFill>
              <a:srgbClr val="FFFFFF"/>
            </a:solidFill>
            <a:latin typeface="Century Gothic"/>
            <a:ea typeface="微软雅黑"/>
            <a:cs typeface=""/>
          </a:endParaRPr>
        </a:p>
      </dgm:t>
    </dgm:pt>
    <dgm:pt modelId="{F24E9708-4444-DB43-8266-5E479D8C9A83}">
      <dgm:prSet phldrT="[文本]" custT="1"/>
      <dgm:spPr>
        <a:xfrm>
          <a:off x="5241673" y="386814"/>
          <a:ext cx="2144746" cy="1153089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gm:t>
    </dgm:pt>
    <dgm:pt modelId="{0C0BDB33-F6B0-7243-A275-D996EEF5B9A3}" type="parTrans" cxnId="{289452DE-60FE-7543-80E1-14BFA2F8C04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96306709-D25B-C645-AF5E-36F1C3367D5B}" type="sibTrans" cxnId="{289452DE-60FE-7543-80E1-14BFA2F8C04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58653F97-8590-CE49-AF6A-918E00AECECE}">
      <dgm:prSet phldrT="[文本]" custT="1"/>
      <dgm:spPr>
        <a:xfrm rot="5400000">
          <a:off x="2487711" y="1758606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gm:t>
    </dgm:pt>
    <dgm:pt modelId="{2ECDA93E-5DC0-3547-8BCE-9F0108100BE1}" type="parTrans" cxnId="{1B445418-8FB4-7A41-AF8B-5186D116D39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F2042043-A04B-2949-A65C-FE7FB899B1E8}" type="sibTrans" cxnId="{1B445418-8FB4-7A41-AF8B-5186D116D395}">
      <dgm:prSet custT="1"/>
      <dgm:spPr>
        <a:xfrm rot="5400000">
          <a:off x="4293449" y="1758606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endParaRPr lang="zh-CN" altLang="en-US" sz="1200">
            <a:solidFill>
              <a:srgbClr val="FFFFFF"/>
            </a:solidFill>
            <a:latin typeface="Century Gothic"/>
            <a:ea typeface="微软雅黑"/>
            <a:cs typeface=""/>
          </a:endParaRPr>
        </a:p>
      </dgm:t>
    </dgm:pt>
    <dgm:pt modelId="{4D36D246-73DB-A547-8332-BD6E8FC21197}">
      <dgm:prSet phldrT="[文本]" custT="1"/>
      <dgm:spPr>
        <a:xfrm>
          <a:off x="467883" y="2018051"/>
          <a:ext cx="2075560" cy="1153089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dirty="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gm:t>
    </dgm:pt>
    <dgm:pt modelId="{4A4C4E66-1BE6-054D-9574-6DEA33CFB1E6}" type="parTrans" cxnId="{BB88BE1F-4482-0944-A6C1-B44243268683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DB1684ED-7ACB-AC4F-BA0F-AFB03DBC1176}" type="sibTrans" cxnId="{BB88BE1F-4482-0944-A6C1-B44243268683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5C32500F-91C7-DB4C-9573-7E417B3CD36B}">
      <dgm:prSet phldrT="[文本]" custT="1"/>
      <dgm:spPr>
        <a:xfrm rot="5400000">
          <a:off x="3394039" y="3389843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gm:t>
    </dgm:pt>
    <dgm:pt modelId="{318E0BE4-11DC-CE47-B37D-F1A590B35B62}" type="parTrans" cxnId="{60C8C288-2B5A-F145-8718-B14AEE636CC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FA42BDF2-A2BC-0D48-BBC7-22352A13CC21}" type="sibTrans" cxnId="{60C8C288-2B5A-F145-8718-B14AEE636CCC}">
      <dgm:prSet custT="1"/>
      <dgm:spPr>
        <a:xfrm rot="5400000">
          <a:off x="1588301" y="3389843"/>
          <a:ext cx="1921815" cy="1671979"/>
        </a:xfrm>
        <a:prstGeom prst="hexagon">
          <a:avLst>
            <a:gd name="adj" fmla="val 25000"/>
            <a:gd name="vf" fmla="val 115470"/>
          </a:avLst>
        </a:prstGeom>
        <a:sp3d prstMaterial="plastic">
          <a:bevelT w="50800" h="50800"/>
          <a:bevelB w="50800" h="50800"/>
        </a:sp3d>
      </dgm:spPr>
      <dgm:t>
        <a:bodyPr/>
        <a:lstStyle/>
        <a:p>
          <a:pPr>
            <a:lnSpc>
              <a:spcPct val="100000"/>
            </a:lnSpc>
          </a:pPr>
          <a:endParaRPr lang="zh-CN" altLang="en-US" sz="1200">
            <a:solidFill>
              <a:srgbClr val="FFFFFF"/>
            </a:solidFill>
            <a:latin typeface="Century Gothic"/>
            <a:ea typeface="微软雅黑"/>
            <a:cs typeface=""/>
          </a:endParaRPr>
        </a:p>
      </dgm:t>
    </dgm:pt>
    <dgm:pt modelId="{111305E9-7060-7B4B-9AD8-1858C9E1B283}">
      <dgm:prSet phldrT="[文本]" custT="1"/>
      <dgm:spPr>
        <a:xfrm>
          <a:off x="5241673" y="3649288"/>
          <a:ext cx="2144746" cy="1153089"/>
        </a:xfrm>
        <a:prstGeom prst="rect">
          <a:avLst/>
        </a:prstGeom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gm:t>
    </dgm:pt>
    <dgm:pt modelId="{0F541625-633B-BC4F-8085-F44A199D7F6E}" type="parTrans" cxnId="{2E5C3324-27C8-C745-9A74-6BD8CBFFE8FA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61610003-6065-F44A-8ABB-5E63B900FEEA}" type="sibTrans" cxnId="{2E5C3324-27C8-C745-9A74-6BD8CBFFE8FA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200"/>
        </a:p>
      </dgm:t>
    </dgm:pt>
    <dgm:pt modelId="{6D06606A-C4B1-BD43-979C-70EB5EB4A391}" type="pres">
      <dgm:prSet presAssocID="{DBB3038C-59FC-BF4C-95DB-D9286634985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109BE49-5FA9-2844-8D20-908327346070}" type="pres">
      <dgm:prSet presAssocID="{75C0AA79-AFE5-3043-8119-77FB16947BC9}" presName="composite" presStyleCnt="0"/>
      <dgm:spPr/>
      <dgm:t>
        <a:bodyPr/>
        <a:lstStyle/>
        <a:p>
          <a:endParaRPr lang="zh-CN" altLang="en-US"/>
        </a:p>
      </dgm:t>
    </dgm:pt>
    <dgm:pt modelId="{F7EBC27D-1C6A-1A42-90DC-3085DD8AB918}" type="pres">
      <dgm:prSet presAssocID="{75C0AA79-AFE5-3043-8119-77FB16947BC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3FE348-B94F-8448-A896-C5A1F48925C0}" type="pres">
      <dgm:prSet presAssocID="{75C0AA79-AFE5-3043-8119-77FB16947BC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5A1ECE-08D7-E041-BD17-57D2CB48C996}" type="pres">
      <dgm:prSet presAssocID="{75C0AA79-AFE5-3043-8119-77FB16947BC9}" presName="BalanceSpacing" presStyleCnt="0"/>
      <dgm:spPr/>
      <dgm:t>
        <a:bodyPr/>
        <a:lstStyle/>
        <a:p>
          <a:endParaRPr lang="zh-CN" altLang="en-US"/>
        </a:p>
      </dgm:t>
    </dgm:pt>
    <dgm:pt modelId="{A9F1BF43-D9CA-DD40-875E-F832339A09C7}" type="pres">
      <dgm:prSet presAssocID="{75C0AA79-AFE5-3043-8119-77FB16947BC9}" presName="BalanceSpacing1" presStyleCnt="0"/>
      <dgm:spPr/>
      <dgm:t>
        <a:bodyPr/>
        <a:lstStyle/>
        <a:p>
          <a:endParaRPr lang="zh-CN" altLang="en-US"/>
        </a:p>
      </dgm:t>
    </dgm:pt>
    <dgm:pt modelId="{92B99B39-278F-5248-ACEB-EEF9F14D51FF}" type="pres">
      <dgm:prSet presAssocID="{A652E4C2-E995-7245-A232-9DE0CD1157D7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219CFBC1-BD85-7448-ACDE-F4E7D95F0C41}" type="pres">
      <dgm:prSet presAssocID="{A652E4C2-E995-7245-A232-9DE0CD1157D7}" presName="spaceBetweenRectangles" presStyleCnt="0"/>
      <dgm:spPr/>
      <dgm:t>
        <a:bodyPr/>
        <a:lstStyle/>
        <a:p>
          <a:endParaRPr lang="zh-CN" altLang="en-US"/>
        </a:p>
      </dgm:t>
    </dgm:pt>
    <dgm:pt modelId="{1B8B00A8-EBA5-1641-9697-620DAB7EBCCB}" type="pres">
      <dgm:prSet presAssocID="{58653F97-8590-CE49-AF6A-918E00AECECE}" presName="composite" presStyleCnt="0"/>
      <dgm:spPr/>
      <dgm:t>
        <a:bodyPr/>
        <a:lstStyle/>
        <a:p>
          <a:endParaRPr lang="zh-CN" altLang="en-US"/>
        </a:p>
      </dgm:t>
    </dgm:pt>
    <dgm:pt modelId="{21711BFF-8AA5-0849-A383-C8EB97321F69}" type="pres">
      <dgm:prSet presAssocID="{58653F97-8590-CE49-AF6A-918E00AECEC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18E5D2-1EC3-7145-85DE-84A0C8331931}" type="pres">
      <dgm:prSet presAssocID="{58653F97-8590-CE49-AF6A-918E00AECEC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0F3DFD-946F-064B-AD86-507849B20B46}" type="pres">
      <dgm:prSet presAssocID="{58653F97-8590-CE49-AF6A-918E00AECECE}" presName="BalanceSpacing" presStyleCnt="0"/>
      <dgm:spPr/>
      <dgm:t>
        <a:bodyPr/>
        <a:lstStyle/>
        <a:p>
          <a:endParaRPr lang="zh-CN" altLang="en-US"/>
        </a:p>
      </dgm:t>
    </dgm:pt>
    <dgm:pt modelId="{A5F729E0-228B-C549-B47B-4F8A66D2C4E6}" type="pres">
      <dgm:prSet presAssocID="{58653F97-8590-CE49-AF6A-918E00AECECE}" presName="BalanceSpacing1" presStyleCnt="0"/>
      <dgm:spPr/>
      <dgm:t>
        <a:bodyPr/>
        <a:lstStyle/>
        <a:p>
          <a:endParaRPr lang="zh-CN" altLang="en-US"/>
        </a:p>
      </dgm:t>
    </dgm:pt>
    <dgm:pt modelId="{0922C733-3597-E540-9EDB-569E81E43087}" type="pres">
      <dgm:prSet presAssocID="{F2042043-A04B-2949-A65C-FE7FB899B1E8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DA97D464-DAA1-C649-80A2-E597BA0549CC}" type="pres">
      <dgm:prSet presAssocID="{F2042043-A04B-2949-A65C-FE7FB899B1E8}" presName="spaceBetweenRectangles" presStyleCnt="0"/>
      <dgm:spPr/>
      <dgm:t>
        <a:bodyPr/>
        <a:lstStyle/>
        <a:p>
          <a:endParaRPr lang="zh-CN" altLang="en-US"/>
        </a:p>
      </dgm:t>
    </dgm:pt>
    <dgm:pt modelId="{AD90E6A3-5EDC-8E45-9AF0-A1DF158BC713}" type="pres">
      <dgm:prSet presAssocID="{5C32500F-91C7-DB4C-9573-7E417B3CD36B}" presName="composite" presStyleCnt="0"/>
      <dgm:spPr/>
      <dgm:t>
        <a:bodyPr/>
        <a:lstStyle/>
        <a:p>
          <a:endParaRPr lang="zh-CN" altLang="en-US"/>
        </a:p>
      </dgm:t>
    </dgm:pt>
    <dgm:pt modelId="{DE2C65ED-4C43-874E-9741-EA7B81888BA4}" type="pres">
      <dgm:prSet presAssocID="{5C32500F-91C7-DB4C-9573-7E417B3CD36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52A3F9-A40C-9F4B-96BC-FFF602F6CC6B}" type="pres">
      <dgm:prSet presAssocID="{5C32500F-91C7-DB4C-9573-7E417B3CD36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883E93-9275-DC44-93B1-442F55503A00}" type="pres">
      <dgm:prSet presAssocID="{5C32500F-91C7-DB4C-9573-7E417B3CD36B}" presName="BalanceSpacing" presStyleCnt="0"/>
      <dgm:spPr/>
      <dgm:t>
        <a:bodyPr/>
        <a:lstStyle/>
        <a:p>
          <a:endParaRPr lang="zh-CN" altLang="en-US"/>
        </a:p>
      </dgm:t>
    </dgm:pt>
    <dgm:pt modelId="{CE1B91CE-F0D1-4D4E-90D3-E9E595C53DBC}" type="pres">
      <dgm:prSet presAssocID="{5C32500F-91C7-DB4C-9573-7E417B3CD36B}" presName="BalanceSpacing1" presStyleCnt="0"/>
      <dgm:spPr/>
      <dgm:t>
        <a:bodyPr/>
        <a:lstStyle/>
        <a:p>
          <a:endParaRPr lang="zh-CN" altLang="en-US"/>
        </a:p>
      </dgm:t>
    </dgm:pt>
    <dgm:pt modelId="{F7B9F0AB-5CA1-A346-B0BB-D08AEA4985E5}" type="pres">
      <dgm:prSet presAssocID="{FA42BDF2-A2BC-0D48-BBC7-22352A13CC21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27E60708-945E-8942-BA5D-7ABB06A04A4A}" srcId="{DBB3038C-59FC-BF4C-95DB-D92866349856}" destId="{75C0AA79-AFE5-3043-8119-77FB16947BC9}" srcOrd="0" destOrd="0" parTransId="{E97A4E85-2EA9-9342-8525-44480BA501CA}" sibTransId="{A652E4C2-E995-7245-A232-9DE0CD1157D7}"/>
    <dgm:cxn modelId="{0EE3A738-ACA7-D743-BCEF-C73ECD7A8DC3}" type="presOf" srcId="{4D36D246-73DB-A547-8332-BD6E8FC21197}" destId="{5218E5D2-1EC3-7145-85DE-84A0C8331931}" srcOrd="0" destOrd="0" presId="urn:microsoft.com/office/officeart/2008/layout/AlternatingHexagons"/>
    <dgm:cxn modelId="{E86A905E-5DEE-224B-9530-7536F25B63C0}" type="presOf" srcId="{A652E4C2-E995-7245-A232-9DE0CD1157D7}" destId="{92B99B39-278F-5248-ACEB-EEF9F14D51FF}" srcOrd="0" destOrd="0" presId="urn:microsoft.com/office/officeart/2008/layout/AlternatingHexagons"/>
    <dgm:cxn modelId="{D559D61C-15E9-734F-983D-87350E64ADE6}" type="presOf" srcId="{75C0AA79-AFE5-3043-8119-77FB16947BC9}" destId="{F7EBC27D-1C6A-1A42-90DC-3085DD8AB918}" srcOrd="0" destOrd="0" presId="urn:microsoft.com/office/officeart/2008/layout/AlternatingHexagons"/>
    <dgm:cxn modelId="{2E5C3324-27C8-C745-9A74-6BD8CBFFE8FA}" srcId="{5C32500F-91C7-DB4C-9573-7E417B3CD36B}" destId="{111305E9-7060-7B4B-9AD8-1858C9E1B283}" srcOrd="0" destOrd="0" parTransId="{0F541625-633B-BC4F-8085-F44A199D7F6E}" sibTransId="{61610003-6065-F44A-8ABB-5E63B900FEEA}"/>
    <dgm:cxn modelId="{03A076C7-3746-5744-BB10-87F9DEAEC681}" type="presOf" srcId="{DBB3038C-59FC-BF4C-95DB-D92866349856}" destId="{6D06606A-C4B1-BD43-979C-70EB5EB4A391}" srcOrd="0" destOrd="0" presId="urn:microsoft.com/office/officeart/2008/layout/AlternatingHexagons"/>
    <dgm:cxn modelId="{CBE5DF38-E2A6-8B45-96EB-540E26564B36}" type="presOf" srcId="{F2042043-A04B-2949-A65C-FE7FB899B1E8}" destId="{0922C733-3597-E540-9EDB-569E81E43087}" srcOrd="0" destOrd="0" presId="urn:microsoft.com/office/officeart/2008/layout/AlternatingHexagons"/>
    <dgm:cxn modelId="{FC9F775E-260C-EE46-874B-86142471E955}" type="presOf" srcId="{F24E9708-4444-DB43-8266-5E479D8C9A83}" destId="{E23FE348-B94F-8448-A896-C5A1F48925C0}" srcOrd="0" destOrd="0" presId="urn:microsoft.com/office/officeart/2008/layout/AlternatingHexagons"/>
    <dgm:cxn modelId="{C8B2A47E-AE9D-FC4C-96FE-ED4611B6BB80}" type="presOf" srcId="{58653F97-8590-CE49-AF6A-918E00AECECE}" destId="{21711BFF-8AA5-0849-A383-C8EB97321F69}" srcOrd="0" destOrd="0" presId="urn:microsoft.com/office/officeart/2008/layout/AlternatingHexagons"/>
    <dgm:cxn modelId="{289452DE-60FE-7543-80E1-14BFA2F8C044}" srcId="{75C0AA79-AFE5-3043-8119-77FB16947BC9}" destId="{F24E9708-4444-DB43-8266-5E479D8C9A83}" srcOrd="0" destOrd="0" parTransId="{0C0BDB33-F6B0-7243-A275-D996EEF5B9A3}" sibTransId="{96306709-D25B-C645-AF5E-36F1C3367D5B}"/>
    <dgm:cxn modelId="{BB88BE1F-4482-0944-A6C1-B44243268683}" srcId="{58653F97-8590-CE49-AF6A-918E00AECECE}" destId="{4D36D246-73DB-A547-8332-BD6E8FC21197}" srcOrd="0" destOrd="0" parTransId="{4A4C4E66-1BE6-054D-9574-6DEA33CFB1E6}" sibTransId="{DB1684ED-7ACB-AC4F-BA0F-AFB03DBC1176}"/>
    <dgm:cxn modelId="{4838E3C5-125E-494D-86A4-F480A2812A28}" type="presOf" srcId="{5C32500F-91C7-DB4C-9573-7E417B3CD36B}" destId="{DE2C65ED-4C43-874E-9741-EA7B81888BA4}" srcOrd="0" destOrd="0" presId="urn:microsoft.com/office/officeart/2008/layout/AlternatingHexagons"/>
    <dgm:cxn modelId="{AFE81FE4-6835-874F-916E-A1B51264D30A}" type="presOf" srcId="{111305E9-7060-7B4B-9AD8-1858C9E1B283}" destId="{C252A3F9-A40C-9F4B-96BC-FFF602F6CC6B}" srcOrd="0" destOrd="0" presId="urn:microsoft.com/office/officeart/2008/layout/AlternatingHexagons"/>
    <dgm:cxn modelId="{60C8C288-2B5A-F145-8718-B14AEE636CCC}" srcId="{DBB3038C-59FC-BF4C-95DB-D92866349856}" destId="{5C32500F-91C7-DB4C-9573-7E417B3CD36B}" srcOrd="2" destOrd="0" parTransId="{318E0BE4-11DC-CE47-B37D-F1A590B35B62}" sibTransId="{FA42BDF2-A2BC-0D48-BBC7-22352A13CC21}"/>
    <dgm:cxn modelId="{1DC26C0E-6F67-D947-85DB-205D9B9F00E6}" type="presOf" srcId="{FA42BDF2-A2BC-0D48-BBC7-22352A13CC21}" destId="{F7B9F0AB-5CA1-A346-B0BB-D08AEA4985E5}" srcOrd="0" destOrd="0" presId="urn:microsoft.com/office/officeart/2008/layout/AlternatingHexagons"/>
    <dgm:cxn modelId="{1B445418-8FB4-7A41-AF8B-5186D116D395}" srcId="{DBB3038C-59FC-BF4C-95DB-D92866349856}" destId="{58653F97-8590-CE49-AF6A-918E00AECECE}" srcOrd="1" destOrd="0" parTransId="{2ECDA93E-5DC0-3547-8BCE-9F0108100BE1}" sibTransId="{F2042043-A04B-2949-A65C-FE7FB899B1E8}"/>
    <dgm:cxn modelId="{D683401F-4C1E-B948-BD53-3A690C9358F5}" type="presParOf" srcId="{6D06606A-C4B1-BD43-979C-70EB5EB4A391}" destId="{A109BE49-5FA9-2844-8D20-908327346070}" srcOrd="0" destOrd="0" presId="urn:microsoft.com/office/officeart/2008/layout/AlternatingHexagons"/>
    <dgm:cxn modelId="{3F562548-7BC8-404B-B79C-B1B2BBB3CB7D}" type="presParOf" srcId="{A109BE49-5FA9-2844-8D20-908327346070}" destId="{F7EBC27D-1C6A-1A42-90DC-3085DD8AB918}" srcOrd="0" destOrd="0" presId="urn:microsoft.com/office/officeart/2008/layout/AlternatingHexagons"/>
    <dgm:cxn modelId="{BA95D1AD-42CD-4042-A169-540F46515811}" type="presParOf" srcId="{A109BE49-5FA9-2844-8D20-908327346070}" destId="{E23FE348-B94F-8448-A896-C5A1F48925C0}" srcOrd="1" destOrd="0" presId="urn:microsoft.com/office/officeart/2008/layout/AlternatingHexagons"/>
    <dgm:cxn modelId="{3A63C4B1-1E15-0E4B-81A7-C675E53AFA5D}" type="presParOf" srcId="{A109BE49-5FA9-2844-8D20-908327346070}" destId="{335A1ECE-08D7-E041-BD17-57D2CB48C996}" srcOrd="2" destOrd="0" presId="urn:microsoft.com/office/officeart/2008/layout/AlternatingHexagons"/>
    <dgm:cxn modelId="{E0886958-E700-4445-8994-B0E01B1B4285}" type="presParOf" srcId="{A109BE49-5FA9-2844-8D20-908327346070}" destId="{A9F1BF43-D9CA-DD40-875E-F832339A09C7}" srcOrd="3" destOrd="0" presId="urn:microsoft.com/office/officeart/2008/layout/AlternatingHexagons"/>
    <dgm:cxn modelId="{49DA6C8B-69E8-494E-A425-4632816F9205}" type="presParOf" srcId="{A109BE49-5FA9-2844-8D20-908327346070}" destId="{92B99B39-278F-5248-ACEB-EEF9F14D51FF}" srcOrd="4" destOrd="0" presId="urn:microsoft.com/office/officeart/2008/layout/AlternatingHexagons"/>
    <dgm:cxn modelId="{B5AFE4F7-2223-C246-B5A0-B8F46948004C}" type="presParOf" srcId="{6D06606A-C4B1-BD43-979C-70EB5EB4A391}" destId="{219CFBC1-BD85-7448-ACDE-F4E7D95F0C41}" srcOrd="1" destOrd="0" presId="urn:microsoft.com/office/officeart/2008/layout/AlternatingHexagons"/>
    <dgm:cxn modelId="{7793CBC8-C247-D04D-9577-60376D2C6D67}" type="presParOf" srcId="{6D06606A-C4B1-BD43-979C-70EB5EB4A391}" destId="{1B8B00A8-EBA5-1641-9697-620DAB7EBCCB}" srcOrd="2" destOrd="0" presId="urn:microsoft.com/office/officeart/2008/layout/AlternatingHexagons"/>
    <dgm:cxn modelId="{1678911A-14AA-3640-A055-388004CE9DA8}" type="presParOf" srcId="{1B8B00A8-EBA5-1641-9697-620DAB7EBCCB}" destId="{21711BFF-8AA5-0849-A383-C8EB97321F69}" srcOrd="0" destOrd="0" presId="urn:microsoft.com/office/officeart/2008/layout/AlternatingHexagons"/>
    <dgm:cxn modelId="{F0D478A3-4F29-B847-95DC-C14A279242A6}" type="presParOf" srcId="{1B8B00A8-EBA5-1641-9697-620DAB7EBCCB}" destId="{5218E5D2-1EC3-7145-85DE-84A0C8331931}" srcOrd="1" destOrd="0" presId="urn:microsoft.com/office/officeart/2008/layout/AlternatingHexagons"/>
    <dgm:cxn modelId="{AE162FC2-A9D1-0644-8F12-8F838DD3A504}" type="presParOf" srcId="{1B8B00A8-EBA5-1641-9697-620DAB7EBCCB}" destId="{F70F3DFD-946F-064B-AD86-507849B20B46}" srcOrd="2" destOrd="0" presId="urn:microsoft.com/office/officeart/2008/layout/AlternatingHexagons"/>
    <dgm:cxn modelId="{761FBB65-DF69-B840-B472-4003B6E376EA}" type="presParOf" srcId="{1B8B00A8-EBA5-1641-9697-620DAB7EBCCB}" destId="{A5F729E0-228B-C549-B47B-4F8A66D2C4E6}" srcOrd="3" destOrd="0" presId="urn:microsoft.com/office/officeart/2008/layout/AlternatingHexagons"/>
    <dgm:cxn modelId="{62C44511-4C0F-514D-B795-18CB1AC15915}" type="presParOf" srcId="{1B8B00A8-EBA5-1641-9697-620DAB7EBCCB}" destId="{0922C733-3597-E540-9EDB-569E81E43087}" srcOrd="4" destOrd="0" presId="urn:microsoft.com/office/officeart/2008/layout/AlternatingHexagons"/>
    <dgm:cxn modelId="{DD70D90F-522D-C340-94B6-3EC8B09A4127}" type="presParOf" srcId="{6D06606A-C4B1-BD43-979C-70EB5EB4A391}" destId="{DA97D464-DAA1-C649-80A2-E597BA0549CC}" srcOrd="3" destOrd="0" presId="urn:microsoft.com/office/officeart/2008/layout/AlternatingHexagons"/>
    <dgm:cxn modelId="{8419B087-80F4-4F48-98C5-C06CA965FC3C}" type="presParOf" srcId="{6D06606A-C4B1-BD43-979C-70EB5EB4A391}" destId="{AD90E6A3-5EDC-8E45-9AF0-A1DF158BC713}" srcOrd="4" destOrd="0" presId="urn:microsoft.com/office/officeart/2008/layout/AlternatingHexagons"/>
    <dgm:cxn modelId="{00F98FEC-22D9-314B-B3BC-87F739365436}" type="presParOf" srcId="{AD90E6A3-5EDC-8E45-9AF0-A1DF158BC713}" destId="{DE2C65ED-4C43-874E-9741-EA7B81888BA4}" srcOrd="0" destOrd="0" presId="urn:microsoft.com/office/officeart/2008/layout/AlternatingHexagons"/>
    <dgm:cxn modelId="{0E83BE8D-22C5-F745-B68D-BB500779C069}" type="presParOf" srcId="{AD90E6A3-5EDC-8E45-9AF0-A1DF158BC713}" destId="{C252A3F9-A40C-9F4B-96BC-FFF602F6CC6B}" srcOrd="1" destOrd="0" presId="urn:microsoft.com/office/officeart/2008/layout/AlternatingHexagons"/>
    <dgm:cxn modelId="{539E7D95-1441-2B48-A31E-62A7DFD8321F}" type="presParOf" srcId="{AD90E6A3-5EDC-8E45-9AF0-A1DF158BC713}" destId="{EA883E93-9275-DC44-93B1-442F55503A00}" srcOrd="2" destOrd="0" presId="urn:microsoft.com/office/officeart/2008/layout/AlternatingHexagons"/>
    <dgm:cxn modelId="{060457CF-E832-6444-9947-9DDC1CD78C85}" type="presParOf" srcId="{AD90E6A3-5EDC-8E45-9AF0-A1DF158BC713}" destId="{CE1B91CE-F0D1-4D4E-90D3-E9E595C53DBC}" srcOrd="3" destOrd="0" presId="urn:microsoft.com/office/officeart/2008/layout/AlternatingHexagons"/>
    <dgm:cxn modelId="{FA68518A-56A8-204B-B61D-DAAC9832B385}" type="presParOf" srcId="{AD90E6A3-5EDC-8E45-9AF0-A1DF158BC713}" destId="{F7B9F0AB-5CA1-A346-B0BB-D08AEA4985E5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5D40E-493E-3C44-A5DC-FDB555F89777}" type="doc">
      <dgm:prSet loTypeId="urn:microsoft.com/office/officeart/2005/8/layout/pyramid1" loCatId="" qsTypeId="urn:microsoft.com/office/officeart/2005/8/quickstyle/3D5" qsCatId="3D" csTypeId="urn:microsoft.com/office/officeart/2005/8/colors/colorful1" csCatId="colorful" phldr="1"/>
      <dgm:spPr/>
    </dgm:pt>
    <dgm:pt modelId="{BBBA85CE-83E3-C34F-869C-9C2F43866A92}">
      <dgm:prSet phldrT="[文本]" custT="1"/>
      <dgm:spPr>
        <a:xfrm>
          <a:off x="2357127" y="0"/>
          <a:ext cx="1456266" cy="1325921"/>
        </a:xfrm>
        <a:prstGeom prst="trapezoid">
          <a:avLst>
            <a:gd name="adj" fmla="val 54915"/>
          </a:avLst>
        </a:prstGeom>
        <a:sp3d extrusionH="381000" contourW="38100" prstMaterial="matte">
          <a:contourClr>
            <a:srgbClr val="FFFFFF"/>
          </a:contourClr>
        </a:sp3d>
      </dgm:spPr>
      <dgm:t>
        <a:bodyPr/>
        <a:lstStyle/>
        <a:p>
          <a:endParaRPr lang="zh-CN" altLang="en-US" sz="800" smtClean="0">
            <a:latin typeface="Century Gothic"/>
            <a:ea typeface="微软雅黑"/>
            <a:cs typeface=""/>
          </a:endParaRPr>
        </a:p>
        <a:p>
          <a:r>
            <a:rPr lang="zh-CN" altLang="en-US" sz="800" smtClean="0">
              <a:latin typeface="Century Gothic"/>
              <a:ea typeface="微软雅黑"/>
              <a:cs typeface=""/>
            </a:rPr>
            <a:t>标题一</a:t>
          </a:r>
          <a:endParaRPr lang="zh-CN" altLang="en-US" sz="800" dirty="0">
            <a:latin typeface="Century Gothic"/>
            <a:ea typeface="微软雅黑"/>
            <a:cs typeface=""/>
          </a:endParaRPr>
        </a:p>
      </dgm:t>
    </dgm:pt>
    <dgm:pt modelId="{2408E381-D0B6-124C-B7AC-72F717E1D80D}" type="parTrans" cxnId="{CB8DD3D5-0EFE-604D-81FA-3642704A5EB6}">
      <dgm:prSet/>
      <dgm:spPr/>
      <dgm:t>
        <a:bodyPr/>
        <a:lstStyle/>
        <a:p>
          <a:endParaRPr lang="zh-CN" altLang="en-US" sz="1200"/>
        </a:p>
      </dgm:t>
    </dgm:pt>
    <dgm:pt modelId="{EA391075-3EC9-0A4C-A0E1-0350182CF45A}" type="sibTrans" cxnId="{CB8DD3D5-0EFE-604D-81FA-3642704A5EB6}">
      <dgm:prSet/>
      <dgm:spPr/>
      <dgm:t>
        <a:bodyPr/>
        <a:lstStyle/>
        <a:p>
          <a:endParaRPr lang="zh-CN" altLang="en-US" sz="1200"/>
        </a:p>
      </dgm:t>
    </dgm:pt>
    <dgm:pt modelId="{88F1D061-A2DA-9145-BCA6-A0A0057E7C93}">
      <dgm:prSet phldrT="[文本]" custT="1"/>
      <dgm:spPr>
        <a:xfrm>
          <a:off x="728133" y="1325921"/>
          <a:ext cx="2912533" cy="1325921"/>
        </a:xfrm>
        <a:prstGeom prst="trapezoid">
          <a:avLst>
            <a:gd name="adj" fmla="val 54915"/>
          </a:avLst>
        </a:prstGeom>
        <a:sp3d extrusionH="381000" contourW="38100" prstMaterial="matte">
          <a:contourClr>
            <a:srgbClr val="FFFFFF"/>
          </a:contourClr>
        </a:sp3d>
      </dgm:spPr>
      <dgm:t>
        <a:bodyPr/>
        <a:lstStyle/>
        <a:p>
          <a:r>
            <a:rPr lang="zh-CN" altLang="en-US" sz="1000" smtClean="0">
              <a:latin typeface="Century Gothic"/>
              <a:ea typeface="微软雅黑"/>
              <a:cs typeface=""/>
            </a:rPr>
            <a:t>标题二</a:t>
          </a:r>
          <a:endParaRPr lang="zh-CN" altLang="en-US" sz="1000" dirty="0">
            <a:latin typeface="Century Gothic"/>
            <a:ea typeface="微软雅黑"/>
            <a:cs typeface=""/>
          </a:endParaRPr>
        </a:p>
      </dgm:t>
    </dgm:pt>
    <dgm:pt modelId="{EFF90AB3-9219-EC4C-8A8B-51DDE502F238}" type="parTrans" cxnId="{C2F44591-2975-CA48-92F6-99376397B02F}">
      <dgm:prSet/>
      <dgm:spPr/>
      <dgm:t>
        <a:bodyPr/>
        <a:lstStyle/>
        <a:p>
          <a:endParaRPr lang="zh-CN" altLang="en-US" sz="1200"/>
        </a:p>
      </dgm:t>
    </dgm:pt>
    <dgm:pt modelId="{87A501AF-67D6-8E47-B7B4-1B3D408F2A71}" type="sibTrans" cxnId="{C2F44591-2975-CA48-92F6-99376397B02F}">
      <dgm:prSet/>
      <dgm:spPr/>
      <dgm:t>
        <a:bodyPr/>
        <a:lstStyle/>
        <a:p>
          <a:endParaRPr lang="zh-CN" altLang="en-US" sz="1200"/>
        </a:p>
      </dgm:t>
    </dgm:pt>
    <dgm:pt modelId="{07D5250E-3DBA-C24E-BEAF-1F9F61EF7BB6}">
      <dgm:prSet phldrT="[文本]" custT="1"/>
      <dgm:spPr>
        <a:xfrm>
          <a:off x="0" y="2651843"/>
          <a:ext cx="4368800" cy="1325921"/>
        </a:xfrm>
        <a:prstGeom prst="trapezoid">
          <a:avLst>
            <a:gd name="adj" fmla="val 54915"/>
          </a:avLst>
        </a:prstGeom>
        <a:sp3d extrusionH="381000" contourW="38100" prstMaterial="matte">
          <a:contourClr>
            <a:srgbClr val="FFFFFF"/>
          </a:contourClr>
        </a:sp3d>
      </dgm:spPr>
      <dgm:t>
        <a:bodyPr/>
        <a:lstStyle/>
        <a:p>
          <a:r>
            <a:rPr lang="zh-CN" altLang="en-US" sz="1200" smtClean="0">
              <a:latin typeface="Century Gothic"/>
              <a:ea typeface="微软雅黑"/>
              <a:cs typeface=""/>
            </a:rPr>
            <a:t>标题三</a:t>
          </a:r>
          <a:endParaRPr lang="zh-CN" altLang="en-US" sz="1200" dirty="0">
            <a:latin typeface="Century Gothic"/>
            <a:ea typeface="微软雅黑"/>
            <a:cs typeface=""/>
          </a:endParaRPr>
        </a:p>
      </dgm:t>
    </dgm:pt>
    <dgm:pt modelId="{897142DF-397D-3843-BA83-7A063AAF959E}" type="parTrans" cxnId="{742CC945-9575-954D-828E-47B279091468}">
      <dgm:prSet/>
      <dgm:spPr/>
      <dgm:t>
        <a:bodyPr/>
        <a:lstStyle/>
        <a:p>
          <a:endParaRPr lang="zh-CN" altLang="en-US" sz="1200"/>
        </a:p>
      </dgm:t>
    </dgm:pt>
    <dgm:pt modelId="{43027307-D22A-224B-B605-DD400B74D16E}" type="sibTrans" cxnId="{742CC945-9575-954D-828E-47B279091468}">
      <dgm:prSet/>
      <dgm:spPr/>
      <dgm:t>
        <a:bodyPr/>
        <a:lstStyle/>
        <a:p>
          <a:endParaRPr lang="zh-CN" altLang="en-US" sz="1200"/>
        </a:p>
      </dgm:t>
    </dgm:pt>
    <dgm:pt modelId="{EF76010C-9343-7C41-BC8C-AD3133EFD110}" type="pres">
      <dgm:prSet presAssocID="{F8C5D40E-493E-3C44-A5DC-FDB555F89777}" presName="Name0" presStyleCnt="0">
        <dgm:presLayoutVars>
          <dgm:dir/>
          <dgm:animLvl val="lvl"/>
          <dgm:resizeHandles val="exact"/>
        </dgm:presLayoutVars>
      </dgm:prSet>
      <dgm:spPr/>
    </dgm:pt>
    <dgm:pt modelId="{4C50C39F-7B71-9948-BD54-9E0A72DFE9B7}" type="pres">
      <dgm:prSet presAssocID="{BBBA85CE-83E3-C34F-869C-9C2F43866A92}" presName="Name8" presStyleCnt="0"/>
      <dgm:spPr/>
    </dgm:pt>
    <dgm:pt modelId="{8929A867-9275-2844-ACE2-2B1119A85CE3}" type="pres">
      <dgm:prSet presAssocID="{BBBA85CE-83E3-C34F-869C-9C2F43866A92}" presName="level" presStyleLbl="node1" presStyleIdx="0" presStyleCnt="3" custLinFactNeighborX="6186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937A6C-549D-974C-8E91-F394788D63F7}" type="pres">
      <dgm:prSet presAssocID="{BBBA85CE-83E3-C34F-869C-9C2F43866A9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4A2821-2FB3-F24F-B859-3C7C3A68F8CC}" type="pres">
      <dgm:prSet presAssocID="{88F1D061-A2DA-9145-BCA6-A0A0057E7C93}" presName="Name8" presStyleCnt="0"/>
      <dgm:spPr/>
    </dgm:pt>
    <dgm:pt modelId="{DA3D65F4-8057-654B-BE15-584D0A24E669}" type="pres">
      <dgm:prSet presAssocID="{88F1D061-A2DA-9145-BCA6-A0A0057E7C93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8BEC9D-5CBD-CD47-8DD5-2E8D84B55E83}" type="pres">
      <dgm:prSet presAssocID="{88F1D061-A2DA-9145-BCA6-A0A0057E7C9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38C8C7-0E7B-924E-AE09-38912DCF0B02}" type="pres">
      <dgm:prSet presAssocID="{07D5250E-3DBA-C24E-BEAF-1F9F61EF7BB6}" presName="Name8" presStyleCnt="0"/>
      <dgm:spPr/>
    </dgm:pt>
    <dgm:pt modelId="{0B9CE690-1501-E845-853D-9037E9E64C9E}" type="pres">
      <dgm:prSet presAssocID="{07D5250E-3DBA-C24E-BEAF-1F9F61EF7BB6}" presName="level" presStyleLbl="node1" presStyleIdx="2" presStyleCnt="3" custLinFactNeighborX="-17313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A11531-C0A0-1646-8625-34FFA9A5A1EE}" type="pres">
      <dgm:prSet presAssocID="{07D5250E-3DBA-C24E-BEAF-1F9F61EF7BB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97E9DF-8B24-0142-B929-28EE31DA3B7B}" type="presOf" srcId="{07D5250E-3DBA-C24E-BEAF-1F9F61EF7BB6}" destId="{0B9CE690-1501-E845-853D-9037E9E64C9E}" srcOrd="0" destOrd="0" presId="urn:microsoft.com/office/officeart/2005/8/layout/pyramid1"/>
    <dgm:cxn modelId="{7D2699B0-BC38-0448-936B-97DE7EAA5E3A}" type="presOf" srcId="{BBBA85CE-83E3-C34F-869C-9C2F43866A92}" destId="{8929A867-9275-2844-ACE2-2B1119A85CE3}" srcOrd="0" destOrd="0" presId="urn:microsoft.com/office/officeart/2005/8/layout/pyramid1"/>
    <dgm:cxn modelId="{B431CCCF-AD52-674B-8B9D-25FB80A35B82}" type="presOf" srcId="{BBBA85CE-83E3-C34F-869C-9C2F43866A92}" destId="{94937A6C-549D-974C-8E91-F394788D63F7}" srcOrd="1" destOrd="0" presId="urn:microsoft.com/office/officeart/2005/8/layout/pyramid1"/>
    <dgm:cxn modelId="{99F0010F-BADB-CF47-9B9E-59299027C43B}" type="presOf" srcId="{07D5250E-3DBA-C24E-BEAF-1F9F61EF7BB6}" destId="{10A11531-C0A0-1646-8625-34FFA9A5A1EE}" srcOrd="1" destOrd="0" presId="urn:microsoft.com/office/officeart/2005/8/layout/pyramid1"/>
    <dgm:cxn modelId="{CB8DD3D5-0EFE-604D-81FA-3642704A5EB6}" srcId="{F8C5D40E-493E-3C44-A5DC-FDB555F89777}" destId="{BBBA85CE-83E3-C34F-869C-9C2F43866A92}" srcOrd="0" destOrd="0" parTransId="{2408E381-D0B6-124C-B7AC-72F717E1D80D}" sibTransId="{EA391075-3EC9-0A4C-A0E1-0350182CF45A}"/>
    <dgm:cxn modelId="{C2F44591-2975-CA48-92F6-99376397B02F}" srcId="{F8C5D40E-493E-3C44-A5DC-FDB555F89777}" destId="{88F1D061-A2DA-9145-BCA6-A0A0057E7C93}" srcOrd="1" destOrd="0" parTransId="{EFF90AB3-9219-EC4C-8A8B-51DDE502F238}" sibTransId="{87A501AF-67D6-8E47-B7B4-1B3D408F2A71}"/>
    <dgm:cxn modelId="{42B8D905-B09F-5E49-B1F5-71C64C11987D}" type="presOf" srcId="{F8C5D40E-493E-3C44-A5DC-FDB555F89777}" destId="{EF76010C-9343-7C41-BC8C-AD3133EFD110}" srcOrd="0" destOrd="0" presId="urn:microsoft.com/office/officeart/2005/8/layout/pyramid1"/>
    <dgm:cxn modelId="{8462ED60-D627-F941-A5A7-A5A7F8A6F1EB}" type="presOf" srcId="{88F1D061-A2DA-9145-BCA6-A0A0057E7C93}" destId="{DA3D65F4-8057-654B-BE15-584D0A24E669}" srcOrd="0" destOrd="0" presId="urn:microsoft.com/office/officeart/2005/8/layout/pyramid1"/>
    <dgm:cxn modelId="{7DD9C6D7-6723-3548-A329-771C95800A74}" type="presOf" srcId="{88F1D061-A2DA-9145-BCA6-A0A0057E7C93}" destId="{7C8BEC9D-5CBD-CD47-8DD5-2E8D84B55E83}" srcOrd="1" destOrd="0" presId="urn:microsoft.com/office/officeart/2005/8/layout/pyramid1"/>
    <dgm:cxn modelId="{742CC945-9575-954D-828E-47B279091468}" srcId="{F8C5D40E-493E-3C44-A5DC-FDB555F89777}" destId="{07D5250E-3DBA-C24E-BEAF-1F9F61EF7BB6}" srcOrd="2" destOrd="0" parTransId="{897142DF-397D-3843-BA83-7A063AAF959E}" sibTransId="{43027307-D22A-224B-B605-DD400B74D16E}"/>
    <dgm:cxn modelId="{6AF7D763-88DF-214C-9042-B892B595B5B5}" type="presParOf" srcId="{EF76010C-9343-7C41-BC8C-AD3133EFD110}" destId="{4C50C39F-7B71-9948-BD54-9E0A72DFE9B7}" srcOrd="0" destOrd="0" presId="urn:microsoft.com/office/officeart/2005/8/layout/pyramid1"/>
    <dgm:cxn modelId="{C6325E23-6F34-D441-A95E-335DBD51925B}" type="presParOf" srcId="{4C50C39F-7B71-9948-BD54-9E0A72DFE9B7}" destId="{8929A867-9275-2844-ACE2-2B1119A85CE3}" srcOrd="0" destOrd="0" presId="urn:microsoft.com/office/officeart/2005/8/layout/pyramid1"/>
    <dgm:cxn modelId="{84139D2D-21AB-5E42-9B87-B655A5EEE8A2}" type="presParOf" srcId="{4C50C39F-7B71-9948-BD54-9E0A72DFE9B7}" destId="{94937A6C-549D-974C-8E91-F394788D63F7}" srcOrd="1" destOrd="0" presId="urn:microsoft.com/office/officeart/2005/8/layout/pyramid1"/>
    <dgm:cxn modelId="{815EDB91-7195-D642-A877-B6D7CF9BC2B1}" type="presParOf" srcId="{EF76010C-9343-7C41-BC8C-AD3133EFD110}" destId="{724A2821-2FB3-F24F-B859-3C7C3A68F8CC}" srcOrd="1" destOrd="0" presId="urn:microsoft.com/office/officeart/2005/8/layout/pyramid1"/>
    <dgm:cxn modelId="{4A9B8E22-3364-F14B-B0DC-1CE128BA342E}" type="presParOf" srcId="{724A2821-2FB3-F24F-B859-3C7C3A68F8CC}" destId="{DA3D65F4-8057-654B-BE15-584D0A24E669}" srcOrd="0" destOrd="0" presId="urn:microsoft.com/office/officeart/2005/8/layout/pyramid1"/>
    <dgm:cxn modelId="{397B1294-4F52-FD4B-9094-D75F38652A4B}" type="presParOf" srcId="{724A2821-2FB3-F24F-B859-3C7C3A68F8CC}" destId="{7C8BEC9D-5CBD-CD47-8DD5-2E8D84B55E83}" srcOrd="1" destOrd="0" presId="urn:microsoft.com/office/officeart/2005/8/layout/pyramid1"/>
    <dgm:cxn modelId="{67DBABFE-856F-474D-B872-ECF3B25E2D59}" type="presParOf" srcId="{EF76010C-9343-7C41-BC8C-AD3133EFD110}" destId="{D438C8C7-0E7B-924E-AE09-38912DCF0B02}" srcOrd="2" destOrd="0" presId="urn:microsoft.com/office/officeart/2005/8/layout/pyramid1"/>
    <dgm:cxn modelId="{F1804E5E-3EC8-3F49-8282-AA1189CCE864}" type="presParOf" srcId="{D438C8C7-0E7B-924E-AE09-38912DCF0B02}" destId="{0B9CE690-1501-E845-853D-9037E9E64C9E}" srcOrd="0" destOrd="0" presId="urn:microsoft.com/office/officeart/2005/8/layout/pyramid1"/>
    <dgm:cxn modelId="{3E630921-E2A4-FC4D-868C-74CEEA5B8CE3}" type="presParOf" srcId="{D438C8C7-0E7B-924E-AE09-38912DCF0B02}" destId="{10A11531-C0A0-1646-8625-34FFA9A5A1EE}" srcOrd="1" destOrd="0" presId="urn:microsoft.com/office/officeart/2005/8/layout/pyramid1"/>
  </dgm:cxnLst>
  <dgm:bg>
    <a:noFill/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BC27D-1C6A-1A42-90DC-3085DD8AB918}">
      <dsp:nvSpPr>
        <dsp:cNvPr id="0" name=""/>
        <dsp:cNvSpPr/>
      </dsp:nvSpPr>
      <dsp:spPr>
        <a:xfrm rot="5400000">
          <a:off x="3394039" y="127369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sp:txBody>
      <dsp:txXfrm rot="-5400000">
        <a:off x="3779507" y="301934"/>
        <a:ext cx="1150879" cy="1322849"/>
      </dsp:txXfrm>
    </dsp:sp>
    <dsp:sp modelId="{E23FE348-B94F-8448-A896-C5A1F48925C0}">
      <dsp:nvSpPr>
        <dsp:cNvPr id="0" name=""/>
        <dsp:cNvSpPr/>
      </dsp:nvSpPr>
      <dsp:spPr>
        <a:xfrm>
          <a:off x="5241673" y="386814"/>
          <a:ext cx="2144746" cy="115308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sp:txBody>
      <dsp:txXfrm>
        <a:off x="5241673" y="386814"/>
        <a:ext cx="2144746" cy="1153089"/>
      </dsp:txXfrm>
    </dsp:sp>
    <dsp:sp modelId="{92B99B39-278F-5248-ACEB-EEF9F14D51FF}">
      <dsp:nvSpPr>
        <dsp:cNvPr id="0" name=""/>
        <dsp:cNvSpPr/>
      </dsp:nvSpPr>
      <dsp:spPr>
        <a:xfrm rot="5400000">
          <a:off x="1588301" y="127369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Century Gothic"/>
            <a:ea typeface="微软雅黑"/>
            <a:cs typeface=""/>
          </a:endParaRPr>
        </a:p>
      </dsp:txBody>
      <dsp:txXfrm rot="-5400000">
        <a:off x="1973769" y="301934"/>
        <a:ext cx="1150879" cy="1322849"/>
      </dsp:txXfrm>
    </dsp:sp>
    <dsp:sp modelId="{21711BFF-8AA5-0849-A383-C8EB97321F69}">
      <dsp:nvSpPr>
        <dsp:cNvPr id="0" name=""/>
        <dsp:cNvSpPr/>
      </dsp:nvSpPr>
      <dsp:spPr>
        <a:xfrm rot="5400000">
          <a:off x="2487711" y="1758606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sp:txBody>
      <dsp:txXfrm rot="-5400000">
        <a:off x="2873179" y="1933171"/>
        <a:ext cx="1150879" cy="1322849"/>
      </dsp:txXfrm>
    </dsp:sp>
    <dsp:sp modelId="{5218E5D2-1EC3-7145-85DE-84A0C8331931}">
      <dsp:nvSpPr>
        <dsp:cNvPr id="0" name=""/>
        <dsp:cNvSpPr/>
      </dsp:nvSpPr>
      <dsp:spPr>
        <a:xfrm>
          <a:off x="467883" y="2018051"/>
          <a:ext cx="2075560" cy="115308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sp:txBody>
      <dsp:txXfrm>
        <a:off x="467883" y="2018051"/>
        <a:ext cx="2075560" cy="1153089"/>
      </dsp:txXfrm>
    </dsp:sp>
    <dsp:sp modelId="{0922C733-3597-E540-9EDB-569E81E43087}">
      <dsp:nvSpPr>
        <dsp:cNvPr id="0" name=""/>
        <dsp:cNvSpPr/>
      </dsp:nvSpPr>
      <dsp:spPr>
        <a:xfrm rot="5400000">
          <a:off x="4293449" y="1758606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Century Gothic"/>
            <a:ea typeface="微软雅黑"/>
            <a:cs typeface=""/>
          </a:endParaRPr>
        </a:p>
      </dsp:txBody>
      <dsp:txXfrm rot="-5400000">
        <a:off x="4678917" y="1933171"/>
        <a:ext cx="1150879" cy="1322849"/>
      </dsp:txXfrm>
    </dsp:sp>
    <dsp:sp modelId="{DE2C65ED-4C43-874E-9741-EA7B81888BA4}">
      <dsp:nvSpPr>
        <dsp:cNvPr id="0" name=""/>
        <dsp:cNvSpPr/>
      </dsp:nvSpPr>
      <dsp:spPr>
        <a:xfrm rot="5400000">
          <a:off x="3394039" y="3389843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smtClean="0">
              <a:solidFill>
                <a:schemeClr val="accent6">
                  <a:lumMod val="50000"/>
                </a:schemeClr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accent6">
                <a:lumMod val="50000"/>
              </a:schemeClr>
            </a:solidFill>
            <a:latin typeface="Century Gothic"/>
            <a:ea typeface="微软雅黑"/>
            <a:cs typeface=""/>
          </a:endParaRPr>
        </a:p>
      </dsp:txBody>
      <dsp:txXfrm rot="-5400000">
        <a:off x="3779507" y="3564408"/>
        <a:ext cx="1150879" cy="1322849"/>
      </dsp:txXfrm>
    </dsp:sp>
    <dsp:sp modelId="{C252A3F9-A40C-9F4B-96BC-FFF602F6CC6B}">
      <dsp:nvSpPr>
        <dsp:cNvPr id="0" name=""/>
        <dsp:cNvSpPr/>
      </dsp:nvSpPr>
      <dsp:spPr>
        <a:xfrm>
          <a:off x="5241673" y="3649288"/>
          <a:ext cx="2144746" cy="115308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smtClean="0">
              <a:solidFill>
                <a:schemeClr val="bg1"/>
              </a:solidFill>
              <a:latin typeface="Century Gothic"/>
              <a:ea typeface="微软雅黑"/>
              <a:cs typeface=""/>
            </a:rPr>
            <a:t>TEXT HERE</a:t>
          </a:r>
          <a:endParaRPr lang="zh-CN" altLang="en-US" sz="1200" kern="1200" dirty="0">
            <a:solidFill>
              <a:schemeClr val="bg1"/>
            </a:solidFill>
            <a:latin typeface="Century Gothic"/>
            <a:ea typeface="微软雅黑"/>
            <a:cs typeface=""/>
          </a:endParaRPr>
        </a:p>
      </dsp:txBody>
      <dsp:txXfrm>
        <a:off x="5241673" y="3649288"/>
        <a:ext cx="2144746" cy="1153089"/>
      </dsp:txXfrm>
    </dsp:sp>
    <dsp:sp modelId="{F7B9F0AB-5CA1-A346-B0BB-D08AEA4985E5}">
      <dsp:nvSpPr>
        <dsp:cNvPr id="0" name=""/>
        <dsp:cNvSpPr/>
      </dsp:nvSpPr>
      <dsp:spPr>
        <a:xfrm rot="5400000">
          <a:off x="1588301" y="3389843"/>
          <a:ext cx="1921815" cy="167197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solidFill>
              <a:srgbClr val="FFFFFF"/>
            </a:solidFill>
            <a:latin typeface="Century Gothic"/>
            <a:ea typeface="微软雅黑"/>
            <a:cs typeface=""/>
          </a:endParaRPr>
        </a:p>
      </dsp:txBody>
      <dsp:txXfrm rot="-5400000">
        <a:off x="1973769" y="3564408"/>
        <a:ext cx="1150879" cy="1322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9A867-9275-2844-ACE2-2B1119A85CE3}">
      <dsp:nvSpPr>
        <dsp:cNvPr id="0" name=""/>
        <dsp:cNvSpPr/>
      </dsp:nvSpPr>
      <dsp:spPr>
        <a:xfrm>
          <a:off x="2357127" y="0"/>
          <a:ext cx="1456266" cy="1325921"/>
        </a:xfrm>
        <a:prstGeom prst="trapezoid">
          <a:avLst>
            <a:gd name="adj" fmla="val 5491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 smtClean="0">
            <a:latin typeface="Century Gothic"/>
            <a:ea typeface="微软雅黑"/>
            <a:cs typeface=""/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kern="1200" smtClean="0">
              <a:latin typeface="Century Gothic"/>
              <a:ea typeface="微软雅黑"/>
              <a:cs typeface=""/>
            </a:rPr>
            <a:t>标题一</a:t>
          </a:r>
          <a:endParaRPr lang="zh-CN" altLang="en-US" sz="800" kern="1200" dirty="0">
            <a:latin typeface="Century Gothic"/>
            <a:ea typeface="微软雅黑"/>
            <a:cs typeface=""/>
          </a:endParaRPr>
        </a:p>
      </dsp:txBody>
      <dsp:txXfrm>
        <a:off x="2842547" y="441972"/>
        <a:ext cx="485426" cy="883949"/>
      </dsp:txXfrm>
    </dsp:sp>
    <dsp:sp modelId="{DA3D65F4-8057-654B-BE15-584D0A24E669}">
      <dsp:nvSpPr>
        <dsp:cNvPr id="0" name=""/>
        <dsp:cNvSpPr/>
      </dsp:nvSpPr>
      <dsp:spPr>
        <a:xfrm>
          <a:off x="728133" y="1325921"/>
          <a:ext cx="2912533" cy="1325921"/>
        </a:xfrm>
        <a:prstGeom prst="trapezoid">
          <a:avLst>
            <a:gd name="adj" fmla="val 5491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>
              <a:latin typeface="Century Gothic"/>
              <a:ea typeface="微软雅黑"/>
              <a:cs typeface=""/>
            </a:rPr>
            <a:t>标题二</a:t>
          </a:r>
          <a:endParaRPr lang="zh-CN" altLang="en-US" sz="1000" kern="1200" dirty="0">
            <a:latin typeface="Century Gothic"/>
            <a:ea typeface="微软雅黑"/>
            <a:cs typeface=""/>
          </a:endParaRPr>
        </a:p>
      </dsp:txBody>
      <dsp:txXfrm>
        <a:off x="1723246" y="1665899"/>
        <a:ext cx="922306" cy="985943"/>
      </dsp:txXfrm>
    </dsp:sp>
    <dsp:sp modelId="{0B9CE690-1501-E845-853D-9037E9E64C9E}">
      <dsp:nvSpPr>
        <dsp:cNvPr id="0" name=""/>
        <dsp:cNvSpPr/>
      </dsp:nvSpPr>
      <dsp:spPr>
        <a:xfrm>
          <a:off x="0" y="2651843"/>
          <a:ext cx="4368800" cy="1325921"/>
        </a:xfrm>
        <a:prstGeom prst="trapezoid">
          <a:avLst>
            <a:gd name="adj" fmla="val 5491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>
              <a:latin typeface="Century Gothic"/>
              <a:ea typeface="微软雅黑"/>
              <a:cs typeface=""/>
            </a:rPr>
            <a:t>标题三</a:t>
          </a:r>
          <a:endParaRPr lang="zh-CN" altLang="en-US" sz="1200" kern="1200" dirty="0">
            <a:latin typeface="Century Gothic"/>
            <a:ea typeface="微软雅黑"/>
            <a:cs typeface=""/>
          </a:endParaRPr>
        </a:p>
      </dsp:txBody>
      <dsp:txXfrm>
        <a:off x="1249959" y="2878495"/>
        <a:ext cx="1868880" cy="1099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07-30_ColorfulTerraces_ZH-CN10556760298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07-30_ColorfulTerraces_ZH-CN10556760298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6426200" y="0"/>
            <a:ext cx="57658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966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959100"/>
            <a:ext cx="12192000" cy="38989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399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3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9" r:id="rId4"/>
    <p:sldLayoutId id="2147483680" r:id="rId5"/>
    <p:sldLayoutId id="2147483681" r:id="rId6"/>
    <p:sldLayoutId id="2147483682" r:id="rId7"/>
    <p:sldLayoutId id="2147483662" r:id="rId8"/>
    <p:sldLayoutId id="2147483686" r:id="rId9"/>
    <p:sldLayoutId id="2147483664" r:id="rId10"/>
    <p:sldLayoutId id="2147483663" r:id="rId11"/>
    <p:sldLayoutId id="214748366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hyperlink" Target="http://office.msn.com.cn/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hyperlink" Target="http://office.msn.com.cn/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office.msn.com.cn/" TargetMode="External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98052" y="2099464"/>
            <a:ext cx="5189241" cy="6667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3733" dirty="0">
                <a:solidFill>
                  <a:schemeClr val="accent2"/>
                </a:solidFill>
                <a:latin typeface="微软雅黑"/>
                <a:ea typeface="微软雅黑"/>
              </a:rPr>
              <a:t>XX </a:t>
            </a:r>
            <a:r>
              <a:rPr kumimoji="1" lang="zh-CN" altLang="en-US" sz="3733" dirty="0">
                <a:solidFill>
                  <a:schemeClr val="accent2"/>
                </a:solidFill>
                <a:latin typeface="微软雅黑"/>
                <a:ea typeface="微软雅黑"/>
              </a:rPr>
              <a:t>产品</a:t>
            </a:r>
            <a:r>
              <a:rPr kumimoji="1" lang="en-US" altLang="zh-CN" sz="3733" dirty="0">
                <a:solidFill>
                  <a:schemeClr val="accent2"/>
                </a:solidFill>
                <a:latin typeface="微软雅黑"/>
                <a:ea typeface="微软雅黑"/>
              </a:rPr>
              <a:t>/</a:t>
            </a:r>
            <a:r>
              <a:rPr kumimoji="1" lang="zh-CN" altLang="en-US" sz="3733" dirty="0">
                <a:solidFill>
                  <a:schemeClr val="accent2"/>
                </a:solidFill>
                <a:latin typeface="微软雅黑"/>
                <a:ea typeface="微软雅黑"/>
              </a:rPr>
              <a:t>作品</a:t>
            </a:r>
            <a:r>
              <a:rPr kumimoji="1" lang="en-US" altLang="zh-CN" sz="3733" dirty="0">
                <a:solidFill>
                  <a:schemeClr val="accent2"/>
                </a:solidFill>
                <a:latin typeface="微软雅黑"/>
                <a:ea typeface="微软雅黑"/>
              </a:rPr>
              <a:t>/</a:t>
            </a:r>
            <a:r>
              <a:rPr kumimoji="1" lang="zh-CN" altLang="en-US" sz="3733" dirty="0">
                <a:solidFill>
                  <a:schemeClr val="accent2"/>
                </a:solidFill>
                <a:latin typeface="微软雅黑"/>
                <a:ea typeface="微软雅黑"/>
              </a:rPr>
              <a:t>公司展示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0867" y="2723310"/>
            <a:ext cx="2101857" cy="6667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609630"/>
            <a:r>
              <a:rPr kumimoji="1" lang="zh-CN" altLang="en-US" sz="3733" dirty="0">
                <a:solidFill>
                  <a:srgbClr val="FFFFFF"/>
                </a:solidFill>
                <a:latin typeface="微软雅黑"/>
                <a:ea typeface="微软雅黑"/>
              </a:rPr>
              <a:t>通用模板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0866" y="3534571"/>
            <a:ext cx="5003032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0866" y="4220067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1280"/>
              </a:lnSpc>
            </a:pP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OfficePLUS</a:t>
            </a:r>
          </a:p>
        </p:txBody>
      </p:sp>
      <p:sp>
        <p:nvSpPr>
          <p:cNvPr id="11" name="直角三角形 10"/>
          <p:cNvSpPr/>
          <p:nvPr/>
        </p:nvSpPr>
        <p:spPr>
          <a:xfrm flipV="1">
            <a:off x="228917" y="209795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>
            <a:off x="37247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flipV="1">
            <a:off x="1064958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>
            <a:off x="1757440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flipV="1">
            <a:off x="2449923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/>
          <p:cNvSpPr/>
          <p:nvPr/>
        </p:nvSpPr>
        <p:spPr>
          <a:xfrm>
            <a:off x="314240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flipV="1">
            <a:off x="3834887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>
            <a:off x="4527370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flipV="1">
            <a:off x="5219852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>
            <a:off x="591233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flipV="1">
            <a:off x="6604817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/>
          <p:cNvSpPr/>
          <p:nvPr/>
        </p:nvSpPr>
        <p:spPr>
          <a:xfrm>
            <a:off x="7297299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22"/>
          <p:cNvSpPr/>
          <p:nvPr/>
        </p:nvSpPr>
        <p:spPr>
          <a:xfrm flipV="1">
            <a:off x="7989782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三角形 23"/>
          <p:cNvSpPr/>
          <p:nvPr/>
        </p:nvSpPr>
        <p:spPr>
          <a:xfrm>
            <a:off x="8682264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三角形 24"/>
          <p:cNvSpPr/>
          <p:nvPr/>
        </p:nvSpPr>
        <p:spPr>
          <a:xfrm flipV="1">
            <a:off x="9374747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三角形 25"/>
          <p:cNvSpPr/>
          <p:nvPr/>
        </p:nvSpPr>
        <p:spPr>
          <a:xfrm>
            <a:off x="10067229" y="209795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三角形 26"/>
          <p:cNvSpPr/>
          <p:nvPr/>
        </p:nvSpPr>
        <p:spPr>
          <a:xfrm flipV="1">
            <a:off x="10759709" y="209795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直角三角形 27"/>
          <p:cNvSpPr/>
          <p:nvPr/>
        </p:nvSpPr>
        <p:spPr>
          <a:xfrm flipH="1">
            <a:off x="11452187" y="209795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直角三角形 30"/>
          <p:cNvSpPr/>
          <p:nvPr/>
        </p:nvSpPr>
        <p:spPr>
          <a:xfrm>
            <a:off x="235752" y="1073268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三角形 31"/>
          <p:cNvSpPr/>
          <p:nvPr/>
        </p:nvSpPr>
        <p:spPr>
          <a:xfrm flipV="1">
            <a:off x="379310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三角形 32"/>
          <p:cNvSpPr/>
          <p:nvPr/>
        </p:nvSpPr>
        <p:spPr>
          <a:xfrm>
            <a:off x="1071793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三角形 33"/>
          <p:cNvSpPr/>
          <p:nvPr/>
        </p:nvSpPr>
        <p:spPr>
          <a:xfrm flipV="1">
            <a:off x="1764275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三角形 34"/>
          <p:cNvSpPr/>
          <p:nvPr/>
        </p:nvSpPr>
        <p:spPr>
          <a:xfrm>
            <a:off x="2456758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三角形 35"/>
          <p:cNvSpPr/>
          <p:nvPr/>
        </p:nvSpPr>
        <p:spPr>
          <a:xfrm flipV="1">
            <a:off x="3149240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三角形 36"/>
          <p:cNvSpPr/>
          <p:nvPr/>
        </p:nvSpPr>
        <p:spPr>
          <a:xfrm>
            <a:off x="3841722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三角形 37"/>
          <p:cNvSpPr/>
          <p:nvPr/>
        </p:nvSpPr>
        <p:spPr>
          <a:xfrm flipV="1">
            <a:off x="4534205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三角形 38"/>
          <p:cNvSpPr/>
          <p:nvPr/>
        </p:nvSpPr>
        <p:spPr>
          <a:xfrm>
            <a:off x="5226687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/>
          <p:cNvSpPr/>
          <p:nvPr/>
        </p:nvSpPr>
        <p:spPr>
          <a:xfrm flipV="1">
            <a:off x="5919170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三角形 40"/>
          <p:cNvSpPr/>
          <p:nvPr/>
        </p:nvSpPr>
        <p:spPr>
          <a:xfrm>
            <a:off x="6611652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三角形 41"/>
          <p:cNvSpPr/>
          <p:nvPr/>
        </p:nvSpPr>
        <p:spPr>
          <a:xfrm flipV="1">
            <a:off x="7304134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三角形 42"/>
          <p:cNvSpPr/>
          <p:nvPr/>
        </p:nvSpPr>
        <p:spPr>
          <a:xfrm>
            <a:off x="7996617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三角形 43"/>
          <p:cNvSpPr/>
          <p:nvPr/>
        </p:nvSpPr>
        <p:spPr>
          <a:xfrm flipV="1">
            <a:off x="8689099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三角形 44"/>
          <p:cNvSpPr/>
          <p:nvPr/>
        </p:nvSpPr>
        <p:spPr>
          <a:xfrm>
            <a:off x="9381582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三角形 45"/>
          <p:cNvSpPr/>
          <p:nvPr/>
        </p:nvSpPr>
        <p:spPr>
          <a:xfrm flipV="1">
            <a:off x="10074064" y="106457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三角形 46"/>
          <p:cNvSpPr/>
          <p:nvPr/>
        </p:nvSpPr>
        <p:spPr>
          <a:xfrm>
            <a:off x="10766544" y="106457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直角三角形 47"/>
          <p:cNvSpPr/>
          <p:nvPr/>
        </p:nvSpPr>
        <p:spPr>
          <a:xfrm flipH="1" flipV="1">
            <a:off x="11459022" y="1073268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直角三角形 49"/>
          <p:cNvSpPr/>
          <p:nvPr/>
        </p:nvSpPr>
        <p:spPr>
          <a:xfrm flipV="1">
            <a:off x="235752" y="5015033"/>
            <a:ext cx="511208" cy="7340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三角形 50"/>
          <p:cNvSpPr/>
          <p:nvPr/>
        </p:nvSpPr>
        <p:spPr>
          <a:xfrm>
            <a:off x="37931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三角形 51"/>
          <p:cNvSpPr/>
          <p:nvPr/>
        </p:nvSpPr>
        <p:spPr>
          <a:xfrm flipV="1">
            <a:off x="1071793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三角形 52"/>
          <p:cNvSpPr/>
          <p:nvPr/>
        </p:nvSpPr>
        <p:spPr>
          <a:xfrm>
            <a:off x="1764275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三角形 53"/>
          <p:cNvSpPr/>
          <p:nvPr/>
        </p:nvSpPr>
        <p:spPr>
          <a:xfrm flipV="1">
            <a:off x="2456758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三角形 54"/>
          <p:cNvSpPr/>
          <p:nvPr/>
        </p:nvSpPr>
        <p:spPr>
          <a:xfrm>
            <a:off x="314924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三角形 55"/>
          <p:cNvSpPr/>
          <p:nvPr/>
        </p:nvSpPr>
        <p:spPr>
          <a:xfrm flipV="1">
            <a:off x="384172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三角形 56"/>
          <p:cNvSpPr/>
          <p:nvPr/>
        </p:nvSpPr>
        <p:spPr>
          <a:xfrm>
            <a:off x="4534205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三角形 57"/>
          <p:cNvSpPr/>
          <p:nvPr/>
        </p:nvSpPr>
        <p:spPr>
          <a:xfrm flipV="1">
            <a:off x="5226687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三角形 58"/>
          <p:cNvSpPr/>
          <p:nvPr/>
        </p:nvSpPr>
        <p:spPr>
          <a:xfrm>
            <a:off x="591917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三角形 59"/>
          <p:cNvSpPr/>
          <p:nvPr/>
        </p:nvSpPr>
        <p:spPr>
          <a:xfrm flipV="1">
            <a:off x="661165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三角形 60"/>
          <p:cNvSpPr/>
          <p:nvPr/>
        </p:nvSpPr>
        <p:spPr>
          <a:xfrm>
            <a:off x="7304134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三角形 61"/>
          <p:cNvSpPr/>
          <p:nvPr/>
        </p:nvSpPr>
        <p:spPr>
          <a:xfrm flipV="1">
            <a:off x="7996617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三角形 62"/>
          <p:cNvSpPr/>
          <p:nvPr/>
        </p:nvSpPr>
        <p:spPr>
          <a:xfrm>
            <a:off x="8689099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三角形 63"/>
          <p:cNvSpPr/>
          <p:nvPr/>
        </p:nvSpPr>
        <p:spPr>
          <a:xfrm flipV="1">
            <a:off x="938158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三角形 64"/>
          <p:cNvSpPr/>
          <p:nvPr/>
        </p:nvSpPr>
        <p:spPr>
          <a:xfrm>
            <a:off x="10074064" y="5015033"/>
            <a:ext cx="1060131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三角形 65"/>
          <p:cNvSpPr/>
          <p:nvPr/>
        </p:nvSpPr>
        <p:spPr>
          <a:xfrm flipV="1">
            <a:off x="10766544" y="501503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直角三角形 66"/>
          <p:cNvSpPr/>
          <p:nvPr/>
        </p:nvSpPr>
        <p:spPr>
          <a:xfrm flipH="1">
            <a:off x="11459022" y="5015033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直角三角形 68"/>
          <p:cNvSpPr/>
          <p:nvPr/>
        </p:nvSpPr>
        <p:spPr>
          <a:xfrm>
            <a:off x="242587" y="5878506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三角形 69"/>
          <p:cNvSpPr/>
          <p:nvPr/>
        </p:nvSpPr>
        <p:spPr>
          <a:xfrm flipV="1">
            <a:off x="386145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三角形 70"/>
          <p:cNvSpPr/>
          <p:nvPr/>
        </p:nvSpPr>
        <p:spPr>
          <a:xfrm>
            <a:off x="1078628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三角形 71"/>
          <p:cNvSpPr/>
          <p:nvPr/>
        </p:nvSpPr>
        <p:spPr>
          <a:xfrm flipV="1">
            <a:off x="1771110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三角形 72"/>
          <p:cNvSpPr/>
          <p:nvPr/>
        </p:nvSpPr>
        <p:spPr>
          <a:xfrm>
            <a:off x="2463593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三角形 73"/>
          <p:cNvSpPr/>
          <p:nvPr/>
        </p:nvSpPr>
        <p:spPr>
          <a:xfrm flipV="1">
            <a:off x="3156075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三角形 74"/>
          <p:cNvSpPr/>
          <p:nvPr/>
        </p:nvSpPr>
        <p:spPr>
          <a:xfrm>
            <a:off x="384855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三角形 75"/>
          <p:cNvSpPr/>
          <p:nvPr/>
        </p:nvSpPr>
        <p:spPr>
          <a:xfrm flipV="1">
            <a:off x="4541040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三角形 76"/>
          <p:cNvSpPr/>
          <p:nvPr/>
        </p:nvSpPr>
        <p:spPr>
          <a:xfrm>
            <a:off x="5233522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三角形 77"/>
          <p:cNvSpPr/>
          <p:nvPr/>
        </p:nvSpPr>
        <p:spPr>
          <a:xfrm flipV="1">
            <a:off x="5926005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三角形 78"/>
          <p:cNvSpPr/>
          <p:nvPr/>
        </p:nvSpPr>
        <p:spPr>
          <a:xfrm>
            <a:off x="661848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三角形 79"/>
          <p:cNvSpPr/>
          <p:nvPr/>
        </p:nvSpPr>
        <p:spPr>
          <a:xfrm flipV="1">
            <a:off x="7310969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三角形 80"/>
          <p:cNvSpPr/>
          <p:nvPr/>
        </p:nvSpPr>
        <p:spPr>
          <a:xfrm>
            <a:off x="8003452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三角形 81"/>
          <p:cNvSpPr/>
          <p:nvPr/>
        </p:nvSpPr>
        <p:spPr>
          <a:xfrm flipV="1">
            <a:off x="8695934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三角形 82"/>
          <p:cNvSpPr/>
          <p:nvPr/>
        </p:nvSpPr>
        <p:spPr>
          <a:xfrm>
            <a:off x="938841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三角形 83"/>
          <p:cNvSpPr/>
          <p:nvPr/>
        </p:nvSpPr>
        <p:spPr>
          <a:xfrm flipV="1">
            <a:off x="10080899" y="5869811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三角形 84"/>
          <p:cNvSpPr/>
          <p:nvPr/>
        </p:nvSpPr>
        <p:spPr>
          <a:xfrm>
            <a:off x="10773379" y="5869811"/>
            <a:ext cx="1060131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直角三角形 85"/>
          <p:cNvSpPr/>
          <p:nvPr/>
        </p:nvSpPr>
        <p:spPr>
          <a:xfrm flipH="1" flipV="1">
            <a:off x="11465857" y="5878506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7" name="图片 8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45845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bg1"/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8" name="空心弧 67"/>
          <p:cNvSpPr/>
          <p:nvPr/>
        </p:nvSpPr>
        <p:spPr>
          <a:xfrm rot="5400000">
            <a:off x="-1399804" y="1852775"/>
            <a:ext cx="2781955" cy="2781955"/>
          </a:xfrm>
          <a:prstGeom prst="blockArc">
            <a:avLst>
              <a:gd name="adj1" fmla="val 10800000"/>
              <a:gd name="adj2" fmla="val 17083442"/>
              <a:gd name="adj3" fmla="val 14249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9" name="空心弧 68"/>
          <p:cNvSpPr/>
          <p:nvPr/>
        </p:nvSpPr>
        <p:spPr>
          <a:xfrm rot="15963020">
            <a:off x="921935" y="2423651"/>
            <a:ext cx="2781955" cy="2781955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0" name="空心弧 69"/>
          <p:cNvSpPr/>
          <p:nvPr/>
        </p:nvSpPr>
        <p:spPr>
          <a:xfrm rot="5636980" flipV="1">
            <a:off x="3199126" y="1760267"/>
            <a:ext cx="2781955" cy="2781955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1" name="空心弧 70"/>
          <p:cNvSpPr/>
          <p:nvPr/>
        </p:nvSpPr>
        <p:spPr>
          <a:xfrm rot="5636980" flipH="1">
            <a:off x="5421483" y="2591583"/>
            <a:ext cx="2781955" cy="2781955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2" name="空心弧 71"/>
          <p:cNvSpPr/>
          <p:nvPr/>
        </p:nvSpPr>
        <p:spPr>
          <a:xfrm rot="5636980" flipV="1">
            <a:off x="7738187" y="2054633"/>
            <a:ext cx="2781955" cy="2781955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3" name="空心弧 72"/>
          <p:cNvSpPr/>
          <p:nvPr/>
        </p:nvSpPr>
        <p:spPr>
          <a:xfrm rot="5636980" flipH="1">
            <a:off x="9968527" y="2885532"/>
            <a:ext cx="2781955" cy="2781955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854164" y="2838645"/>
            <a:ext cx="1471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kumimoji="1" lang="en-US" altLang="zh-CN" sz="2400" b="1" dirty="0">
                <a:solidFill>
                  <a:schemeClr val="bg1"/>
                </a:solidFill>
                <a:ea typeface="微软雅黑"/>
              </a:rPr>
              <a:t>PROJECT</a:t>
            </a:r>
            <a:endParaRPr lang="zh-CN" altLang="en-US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49339" y="3664885"/>
            <a:ext cx="1471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kumimoji="1" lang="en-US" altLang="zh-CN" sz="2400" b="1" dirty="0">
                <a:solidFill>
                  <a:schemeClr val="bg1"/>
                </a:solidFill>
                <a:ea typeface="微软雅黑"/>
              </a:rPr>
              <a:t>PROJECT</a:t>
            </a:r>
            <a:endParaRPr lang="zh-CN" altLang="en-US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30014" y="3664885"/>
            <a:ext cx="1471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kumimoji="1" lang="en-US" altLang="zh-CN" sz="2400" b="1" dirty="0">
                <a:solidFill>
                  <a:schemeClr val="bg1"/>
                </a:solidFill>
                <a:ea typeface="微软雅黑"/>
              </a:rPr>
              <a:t>PROJECT</a:t>
            </a:r>
            <a:endParaRPr lang="zh-CN" altLang="en-US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359838" y="3084866"/>
            <a:ext cx="1471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kumimoji="1" lang="en-US" altLang="zh-CN" sz="2400" b="1" dirty="0">
                <a:solidFill>
                  <a:schemeClr val="bg1"/>
                </a:solidFill>
                <a:ea typeface="微软雅黑"/>
              </a:rPr>
              <a:t>PROJECT</a:t>
            </a:r>
            <a:endParaRPr lang="zh-CN" altLang="en-US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524502" y="1810565"/>
            <a:ext cx="152496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sp>
        <p:nvSpPr>
          <p:cNvPr id="79" name="矩形 78"/>
          <p:cNvSpPr/>
          <p:nvPr/>
        </p:nvSpPr>
        <p:spPr>
          <a:xfrm>
            <a:off x="3823815" y="3387526"/>
            <a:ext cx="153257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sp>
        <p:nvSpPr>
          <p:cNvPr id="80" name="矩形 79"/>
          <p:cNvSpPr/>
          <p:nvPr/>
        </p:nvSpPr>
        <p:spPr>
          <a:xfrm>
            <a:off x="6073588" y="1800761"/>
            <a:ext cx="1572092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sp>
        <p:nvSpPr>
          <p:cNvPr id="81" name="矩形 80"/>
          <p:cNvSpPr/>
          <p:nvPr/>
        </p:nvSpPr>
        <p:spPr>
          <a:xfrm>
            <a:off x="8378201" y="3562293"/>
            <a:ext cx="1424187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grpSp>
        <p:nvGrpSpPr>
          <p:cNvPr id="82" name="组合 20"/>
          <p:cNvGrpSpPr/>
          <p:nvPr/>
        </p:nvGrpSpPr>
        <p:grpSpPr>
          <a:xfrm>
            <a:off x="1690715" y="4345408"/>
            <a:ext cx="1167377" cy="1167377"/>
            <a:chOff x="1690715" y="4345408"/>
            <a:chExt cx="1167377" cy="1167377"/>
          </a:xfrm>
        </p:grpSpPr>
        <p:sp>
          <p:nvSpPr>
            <p:cNvPr id="83" name="椭圆 82"/>
            <p:cNvSpPr/>
            <p:nvPr/>
          </p:nvSpPr>
          <p:spPr>
            <a:xfrm>
              <a:off x="1690715" y="4345408"/>
              <a:ext cx="1167377" cy="116737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934061" y="4367986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1</a:t>
              </a: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85" name="组合 22"/>
          <p:cNvGrpSpPr/>
          <p:nvPr/>
        </p:nvGrpSpPr>
        <p:grpSpPr>
          <a:xfrm>
            <a:off x="6129450" y="4495926"/>
            <a:ext cx="1167377" cy="1167377"/>
            <a:chOff x="6129450" y="4495926"/>
            <a:chExt cx="1167377" cy="1167377"/>
          </a:xfrm>
        </p:grpSpPr>
        <p:sp>
          <p:nvSpPr>
            <p:cNvPr id="86" name="椭圆 85"/>
            <p:cNvSpPr/>
            <p:nvPr/>
          </p:nvSpPr>
          <p:spPr>
            <a:xfrm>
              <a:off x="6129450" y="4495926"/>
              <a:ext cx="1167377" cy="116737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377329" y="4509860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3</a:t>
              </a: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88" name="组合 21"/>
          <p:cNvGrpSpPr/>
          <p:nvPr/>
        </p:nvGrpSpPr>
        <p:grpSpPr>
          <a:xfrm>
            <a:off x="4087120" y="1482505"/>
            <a:ext cx="1167377" cy="1167377"/>
            <a:chOff x="4087120" y="1482505"/>
            <a:chExt cx="1167377" cy="1167377"/>
          </a:xfrm>
        </p:grpSpPr>
        <p:sp>
          <p:nvSpPr>
            <p:cNvPr id="89" name="椭圆 88"/>
            <p:cNvSpPr/>
            <p:nvPr/>
          </p:nvSpPr>
          <p:spPr>
            <a:xfrm>
              <a:off x="4087120" y="1482505"/>
              <a:ext cx="1167377" cy="116737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327306" y="1488530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2</a:t>
              </a: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91" name="组合 25"/>
          <p:cNvGrpSpPr/>
          <p:nvPr/>
        </p:nvGrpSpPr>
        <p:grpSpPr>
          <a:xfrm>
            <a:off x="8602296" y="1651458"/>
            <a:ext cx="1167377" cy="1167377"/>
            <a:chOff x="8602296" y="1651458"/>
            <a:chExt cx="1167377" cy="1167377"/>
          </a:xfrm>
        </p:grpSpPr>
        <p:sp>
          <p:nvSpPr>
            <p:cNvPr id="92" name="椭圆 91"/>
            <p:cNvSpPr/>
            <p:nvPr/>
          </p:nvSpPr>
          <p:spPr>
            <a:xfrm>
              <a:off x="8602296" y="1651458"/>
              <a:ext cx="1167377" cy="116737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8849599" y="1664272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4</a:t>
              </a:r>
              <a:endParaRPr kumimoji="1" lang="zh-CN" alt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pic>
        <p:nvPicPr>
          <p:cNvPr id="30" name="图片 2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525829204"/>
              </p:ext>
            </p:extLst>
          </p:nvPr>
        </p:nvGraphicFramePr>
        <p:xfrm>
          <a:off x="3568082" y="1512612"/>
          <a:ext cx="4368800" cy="3977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1" name="直线连接符 50"/>
          <p:cNvCxnSpPr/>
          <p:nvPr/>
        </p:nvCxnSpPr>
        <p:spPr>
          <a:xfrm flipH="1">
            <a:off x="7384822" y="2449672"/>
            <a:ext cx="138493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52" name="直线连接符 51"/>
          <p:cNvCxnSpPr/>
          <p:nvPr/>
        </p:nvCxnSpPr>
        <p:spPr>
          <a:xfrm flipH="1">
            <a:off x="7180287" y="3565160"/>
            <a:ext cx="1384931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53" name="直线连接符 52"/>
          <p:cNvCxnSpPr/>
          <p:nvPr/>
        </p:nvCxnSpPr>
        <p:spPr>
          <a:xfrm flipH="1">
            <a:off x="7872751" y="4773071"/>
            <a:ext cx="138493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8911249" y="2281447"/>
            <a:ext cx="219430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333" kern="0" dirty="0">
                <a:solidFill>
                  <a:schemeClr val="accent6">
                    <a:lumMod val="50000"/>
                  </a:schemeClr>
                </a:solidFill>
                <a:ea typeface="微软雅黑"/>
                <a:cs typeface="Arial" panose="020B0604020202020204" pitchFamily="34" charset="0"/>
              </a:rPr>
              <a:t>标题数字等都可以通过点击和重新输入进行更改。</a:t>
            </a:r>
          </a:p>
        </p:txBody>
      </p:sp>
      <p:sp>
        <p:nvSpPr>
          <p:cNvPr id="55" name="矩形 54"/>
          <p:cNvSpPr/>
          <p:nvPr/>
        </p:nvSpPr>
        <p:spPr>
          <a:xfrm>
            <a:off x="8911249" y="1946583"/>
            <a:ext cx="17988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1867" b="1" kern="0" dirty="0">
                <a:solidFill>
                  <a:schemeClr val="bg1"/>
                </a:solidFill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867" b="1" kern="0" dirty="0">
                <a:solidFill>
                  <a:schemeClr val="bg1"/>
                </a:solidFill>
                <a:ea typeface="微软雅黑"/>
              </a:rPr>
              <a:t>Text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659910" y="3398138"/>
            <a:ext cx="219430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333" kern="0" dirty="0">
                <a:solidFill>
                  <a:schemeClr val="accent6">
                    <a:lumMod val="50000"/>
                  </a:schemeClr>
                </a:solidFill>
                <a:ea typeface="微软雅黑"/>
                <a:cs typeface="Arial" panose="020B0604020202020204" pitchFamily="34" charset="0"/>
              </a:rPr>
              <a:t>标题数字等都可以通过点击和重新输入进行更改。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659910" y="3063273"/>
            <a:ext cx="17988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1867" b="1" kern="0" dirty="0">
                <a:solidFill>
                  <a:schemeClr val="bg1"/>
                </a:solidFill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867" b="1" kern="0" dirty="0">
                <a:solidFill>
                  <a:schemeClr val="bg1"/>
                </a:solidFill>
                <a:ea typeface="微软雅黑"/>
              </a:rPr>
              <a:t>Text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623738" y="4617338"/>
            <a:ext cx="219430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333" kern="0" dirty="0">
                <a:solidFill>
                  <a:schemeClr val="accent6">
                    <a:lumMod val="50000"/>
                  </a:schemeClr>
                </a:solidFill>
                <a:ea typeface="微软雅黑"/>
                <a:cs typeface="Arial" panose="020B0604020202020204" pitchFamily="34" charset="0"/>
              </a:rPr>
              <a:t>标题数字等都可以通过点击和重新输入进行更改。</a:t>
            </a:r>
          </a:p>
        </p:txBody>
      </p:sp>
      <p:sp>
        <p:nvSpPr>
          <p:cNvPr id="59" name="矩形 58"/>
          <p:cNvSpPr/>
          <p:nvPr/>
        </p:nvSpPr>
        <p:spPr>
          <a:xfrm>
            <a:off x="9623738" y="4282473"/>
            <a:ext cx="17988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1867" b="1" kern="0" dirty="0">
                <a:solidFill>
                  <a:schemeClr val="bg1"/>
                </a:solidFill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867" b="1" kern="0" dirty="0">
                <a:solidFill>
                  <a:schemeClr val="bg1"/>
                </a:solidFill>
                <a:ea typeface="微软雅黑"/>
              </a:rPr>
              <a:t>Text</a:t>
            </a:r>
          </a:p>
        </p:txBody>
      </p:sp>
      <p:sp>
        <p:nvSpPr>
          <p:cNvPr id="60" name="矩形 59"/>
          <p:cNvSpPr/>
          <p:nvPr/>
        </p:nvSpPr>
        <p:spPr>
          <a:xfrm>
            <a:off x="633807" y="2230365"/>
            <a:ext cx="2787521" cy="2492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33805" y="1491957"/>
            <a:ext cx="2347255" cy="584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zh-CN" sz="2133" b="1" dirty="0">
                <a:solidFill>
                  <a:schemeClr val="bg1"/>
                </a:solidFill>
                <a:ea typeface="微软雅黑"/>
              </a:rPr>
              <a:t>EXAMPLE TEXT</a:t>
            </a:r>
          </a:p>
        </p:txBody>
      </p:sp>
      <p:pic>
        <p:nvPicPr>
          <p:cNvPr id="16" name="图片 15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21643" y="3349995"/>
            <a:ext cx="4233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/>
            <a:r>
              <a:rPr kumimoji="1" lang="en-US" altLang="zh-CN" sz="3200" b="1" dirty="0">
                <a:solidFill>
                  <a:schemeClr val="bg1"/>
                </a:solidFill>
                <a:ea typeface="微软雅黑"/>
              </a:rPr>
              <a:t>PART </a:t>
            </a:r>
            <a:r>
              <a:rPr kumimoji="1" lang="en-US" altLang="zh-CN" sz="3200" b="1" dirty="0" smtClean="0">
                <a:solidFill>
                  <a:schemeClr val="bg1"/>
                </a:solidFill>
                <a:ea typeface="微软雅黑"/>
              </a:rPr>
              <a:t>THREE  </a:t>
            </a:r>
            <a:r>
              <a:rPr kumimoji="1" lang="zh-CN" altLang="en-US" sz="3200" b="1" dirty="0" smtClean="0">
                <a:solidFill>
                  <a:schemeClr val="bg1"/>
                </a:solidFill>
                <a:ea typeface="微软雅黑"/>
              </a:rPr>
              <a:t>产品问题</a:t>
            </a:r>
            <a:endParaRPr kumimoji="1" lang="zh-CN" altLang="en-US" sz="32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6232" y="3997824"/>
            <a:ext cx="3903132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grpSp>
        <p:nvGrpSpPr>
          <p:cNvPr id="9" name="组合 5"/>
          <p:cNvGrpSpPr/>
          <p:nvPr/>
        </p:nvGrpSpPr>
        <p:grpSpPr>
          <a:xfrm>
            <a:off x="8243282" y="1273265"/>
            <a:ext cx="1711749" cy="1938992"/>
            <a:chOff x="8243282" y="1273265"/>
            <a:chExt cx="1711749" cy="1938992"/>
          </a:xfrm>
        </p:grpSpPr>
        <p:sp>
          <p:nvSpPr>
            <p:cNvPr id="10" name="椭圆 9"/>
            <p:cNvSpPr/>
            <p:nvPr/>
          </p:nvSpPr>
          <p:spPr>
            <a:xfrm>
              <a:off x="8243282" y="1428442"/>
              <a:ext cx="1711749" cy="1711749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93697" y="1273265"/>
              <a:ext cx="1037463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3</a:t>
              </a: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90" name="剪去单角的矩形 89"/>
          <p:cNvSpPr/>
          <p:nvPr/>
        </p:nvSpPr>
        <p:spPr>
          <a:xfrm flipH="1">
            <a:off x="1398071" y="2727915"/>
            <a:ext cx="2696385" cy="4130085"/>
          </a:xfrm>
          <a:prstGeom prst="snip1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222732"/>
              </a:solidFill>
              <a:effectLst/>
              <a:uLnTx/>
              <a:uFillTx/>
              <a:latin typeface="Calibri"/>
              <a:ea typeface="微软雅黑"/>
              <a:cs typeface="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56623" y="3690643"/>
            <a:ext cx="5805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2000"/>
              </a:lnSpc>
            </a:pPr>
            <a:r>
              <a:rPr kumimoji="1" lang="en-US" altLang="zh-CN" sz="2667" b="1" dirty="0">
                <a:solidFill>
                  <a:sysClr val="windowText" lastClr="000000"/>
                </a:solidFill>
                <a:latin typeface="Impact"/>
                <a:cs typeface="Impact"/>
              </a:rPr>
              <a:t>01</a:t>
            </a:r>
            <a:endParaRPr kumimoji="1" lang="zh-CN" altLang="en-US" sz="2667" b="1" dirty="0">
              <a:solidFill>
                <a:sysClr val="windowText" lastClr="000000"/>
              </a:solidFill>
              <a:latin typeface="Impact"/>
              <a:cs typeface="Impact"/>
            </a:endParaRPr>
          </a:p>
        </p:txBody>
      </p:sp>
      <p:grpSp>
        <p:nvGrpSpPr>
          <p:cNvPr id="92" name="组合 1"/>
          <p:cNvGrpSpPr/>
          <p:nvPr/>
        </p:nvGrpSpPr>
        <p:grpSpPr>
          <a:xfrm>
            <a:off x="1790756" y="3142619"/>
            <a:ext cx="280771" cy="386853"/>
            <a:chOff x="1790756" y="3142619"/>
            <a:chExt cx="280771" cy="386853"/>
          </a:xfrm>
          <a:solidFill>
            <a:schemeClr val="accent6">
              <a:lumMod val="50000"/>
            </a:schemeClr>
          </a:solidFill>
        </p:grpSpPr>
        <p:sp>
          <p:nvSpPr>
            <p:cNvPr id="93" name="燕尾形 92"/>
            <p:cNvSpPr/>
            <p:nvPr/>
          </p:nvSpPr>
          <p:spPr>
            <a:xfrm rot="16200000">
              <a:off x="1803608" y="3261552"/>
              <a:ext cx="255068" cy="280771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 rot="16200000">
              <a:off x="1803608" y="3129767"/>
              <a:ext cx="255068" cy="280771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1656624" y="4144253"/>
            <a:ext cx="2087261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067" dirty="0">
              <a:solidFill>
                <a:sysClr val="windowText" lastClr="000000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96" name="剪去单角的矩形 95"/>
          <p:cNvSpPr/>
          <p:nvPr/>
        </p:nvSpPr>
        <p:spPr>
          <a:xfrm flipH="1">
            <a:off x="4094455" y="2732982"/>
            <a:ext cx="2696387" cy="4130085"/>
          </a:xfrm>
          <a:prstGeom prst="snip1Rect">
            <a:avLst/>
          </a:prstGeom>
          <a:solidFill>
            <a:schemeClr val="accent5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222732"/>
              </a:solidFill>
              <a:effectLst/>
              <a:uLnTx/>
              <a:uFillTx/>
              <a:latin typeface="Calibri"/>
              <a:ea typeface="微软雅黑"/>
              <a:cs typeface="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66885" y="3695709"/>
            <a:ext cx="61170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2000"/>
              </a:lnSpc>
            </a:pPr>
            <a:r>
              <a:rPr kumimoji="1" lang="en-US" altLang="zh-CN" sz="2667" b="1" dirty="0">
                <a:solidFill>
                  <a:sysClr val="windowText" lastClr="000000"/>
                </a:solidFill>
                <a:latin typeface="Impact"/>
                <a:cs typeface="Impact"/>
              </a:rPr>
              <a:t>02</a:t>
            </a:r>
            <a:endParaRPr kumimoji="1" lang="zh-CN" altLang="en-US" sz="2667" b="1" dirty="0">
              <a:solidFill>
                <a:sysClr val="windowText" lastClr="000000"/>
              </a:solidFill>
              <a:latin typeface="Impact"/>
              <a:cs typeface="Impact"/>
            </a:endParaRPr>
          </a:p>
        </p:txBody>
      </p:sp>
      <p:grpSp>
        <p:nvGrpSpPr>
          <p:cNvPr id="98" name="组合 7"/>
          <p:cNvGrpSpPr/>
          <p:nvPr/>
        </p:nvGrpSpPr>
        <p:grpSpPr>
          <a:xfrm>
            <a:off x="4508215" y="3147685"/>
            <a:ext cx="295839" cy="386854"/>
            <a:chOff x="4508215" y="3147685"/>
            <a:chExt cx="295839" cy="386854"/>
          </a:xfrm>
          <a:solidFill>
            <a:schemeClr val="accent6">
              <a:lumMod val="50000"/>
            </a:schemeClr>
          </a:solidFill>
        </p:grpSpPr>
        <p:sp>
          <p:nvSpPr>
            <p:cNvPr id="99" name="燕尾形 98"/>
            <p:cNvSpPr/>
            <p:nvPr/>
          </p:nvSpPr>
          <p:spPr>
            <a:xfrm rot="16200000">
              <a:off x="4528601" y="3259085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  <p:sp>
          <p:nvSpPr>
            <p:cNvPr id="100" name="燕尾形 99"/>
            <p:cNvSpPr/>
            <p:nvPr/>
          </p:nvSpPr>
          <p:spPr>
            <a:xfrm rot="16200000">
              <a:off x="4528601" y="3127299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4366885" y="4149320"/>
            <a:ext cx="2199279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ysClr val="windowText" lastClr="000000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02" name="剪去单角的矩形 101"/>
          <p:cNvSpPr/>
          <p:nvPr/>
        </p:nvSpPr>
        <p:spPr>
          <a:xfrm flipH="1">
            <a:off x="6790843" y="2759359"/>
            <a:ext cx="2696385" cy="4130085"/>
          </a:xfrm>
          <a:prstGeom prst="snip1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222732"/>
              </a:solidFill>
              <a:effectLst/>
              <a:uLnTx/>
              <a:uFillTx/>
              <a:latin typeface="Calibri"/>
              <a:ea typeface="微软雅黑"/>
              <a:cs typeface="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063271" y="3722087"/>
            <a:ext cx="61170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2000"/>
              </a:lnSpc>
            </a:pPr>
            <a:r>
              <a:rPr kumimoji="1" lang="en-US" altLang="zh-CN" sz="2667" b="1" dirty="0">
                <a:solidFill>
                  <a:sysClr val="windowText" lastClr="000000"/>
                </a:solidFill>
                <a:latin typeface="Impact"/>
                <a:cs typeface="Impact"/>
              </a:rPr>
              <a:t>03</a:t>
            </a:r>
            <a:endParaRPr kumimoji="1" lang="zh-CN" altLang="en-US" sz="2667" b="1" dirty="0">
              <a:solidFill>
                <a:sysClr val="windowText" lastClr="000000"/>
              </a:solidFill>
              <a:latin typeface="Impact"/>
              <a:cs typeface="Impact"/>
            </a:endParaRPr>
          </a:p>
        </p:txBody>
      </p:sp>
      <p:grpSp>
        <p:nvGrpSpPr>
          <p:cNvPr id="104" name="组合 13"/>
          <p:cNvGrpSpPr/>
          <p:nvPr/>
        </p:nvGrpSpPr>
        <p:grpSpPr>
          <a:xfrm>
            <a:off x="7204601" y="3174063"/>
            <a:ext cx="295839" cy="386853"/>
            <a:chOff x="7204601" y="3174063"/>
            <a:chExt cx="295839" cy="386853"/>
          </a:xfrm>
          <a:solidFill>
            <a:schemeClr val="accent6">
              <a:lumMod val="50000"/>
            </a:schemeClr>
          </a:solidFill>
        </p:grpSpPr>
        <p:sp>
          <p:nvSpPr>
            <p:cNvPr id="105" name="燕尾形 104"/>
            <p:cNvSpPr/>
            <p:nvPr/>
          </p:nvSpPr>
          <p:spPr>
            <a:xfrm rot="16200000">
              <a:off x="7224987" y="3285462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  <p:sp>
          <p:nvSpPr>
            <p:cNvPr id="106" name="燕尾形 105"/>
            <p:cNvSpPr/>
            <p:nvPr/>
          </p:nvSpPr>
          <p:spPr>
            <a:xfrm rot="16200000">
              <a:off x="7224987" y="3153677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7063271" y="4175697"/>
            <a:ext cx="2199279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ysClr val="windowText" lastClr="000000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08" name="剪去单角的矩形 107"/>
          <p:cNvSpPr/>
          <p:nvPr/>
        </p:nvSpPr>
        <p:spPr>
          <a:xfrm flipH="1">
            <a:off x="9487228" y="2727915"/>
            <a:ext cx="2696385" cy="4130085"/>
          </a:xfrm>
          <a:prstGeom prst="snip1Rect">
            <a:avLst/>
          </a:prstGeom>
          <a:solidFill>
            <a:schemeClr val="accent5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222732"/>
              </a:solidFill>
              <a:effectLst/>
              <a:uLnTx/>
              <a:uFillTx/>
              <a:latin typeface="Calibri"/>
              <a:ea typeface="微软雅黑"/>
              <a:cs typeface="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9759656" y="3690643"/>
            <a:ext cx="61170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2000"/>
              </a:lnSpc>
            </a:pPr>
            <a:r>
              <a:rPr kumimoji="1" lang="en-US" altLang="zh-CN" sz="2667" b="1" dirty="0">
                <a:solidFill>
                  <a:sysClr val="windowText" lastClr="000000"/>
                </a:solidFill>
                <a:latin typeface="Impact"/>
                <a:cs typeface="Impact"/>
              </a:rPr>
              <a:t>04</a:t>
            </a:r>
            <a:endParaRPr kumimoji="1" lang="zh-CN" altLang="en-US" sz="2667" b="1" dirty="0">
              <a:solidFill>
                <a:sysClr val="windowText" lastClr="000000"/>
              </a:solidFill>
              <a:latin typeface="Impact"/>
              <a:cs typeface="Impact"/>
            </a:endParaRPr>
          </a:p>
        </p:txBody>
      </p:sp>
      <p:grpSp>
        <p:nvGrpSpPr>
          <p:cNvPr id="110" name="组合 19"/>
          <p:cNvGrpSpPr/>
          <p:nvPr/>
        </p:nvGrpSpPr>
        <p:grpSpPr>
          <a:xfrm>
            <a:off x="9900986" y="3142619"/>
            <a:ext cx="295839" cy="386853"/>
            <a:chOff x="9900986" y="3142619"/>
            <a:chExt cx="295839" cy="386853"/>
          </a:xfrm>
          <a:solidFill>
            <a:schemeClr val="accent6">
              <a:lumMod val="50000"/>
            </a:schemeClr>
          </a:solidFill>
        </p:grpSpPr>
        <p:sp>
          <p:nvSpPr>
            <p:cNvPr id="111" name="燕尾形 110"/>
            <p:cNvSpPr/>
            <p:nvPr/>
          </p:nvSpPr>
          <p:spPr>
            <a:xfrm rot="16200000">
              <a:off x="9921372" y="3254018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  <p:sp>
          <p:nvSpPr>
            <p:cNvPr id="112" name="燕尾形 111"/>
            <p:cNvSpPr/>
            <p:nvPr/>
          </p:nvSpPr>
          <p:spPr>
            <a:xfrm rot="16200000">
              <a:off x="9921372" y="3122233"/>
              <a:ext cx="255068" cy="295839"/>
            </a:xfrm>
            <a:prstGeom prst="chevron">
              <a:avLst>
                <a:gd name="adj" fmla="val 62964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alibri"/>
                <a:ea typeface="微软雅黑"/>
                <a:cs typeface=""/>
              </a:endParaRP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9759656" y="4144253"/>
            <a:ext cx="2199279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ysClr val="windowText" lastClr="000000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ysClr val="windowText" lastClr="000000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733495" y="275912"/>
            <a:ext cx="6803689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chemeClr val="accent6">
                  <a:lumMod val="50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pic>
        <p:nvPicPr>
          <p:cNvPr id="29" name="图片 2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bg1"/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54" name="Freeform 89"/>
          <p:cNvSpPr>
            <a:spLocks noChangeAspect="1" noEditPoints="1"/>
          </p:cNvSpPr>
          <p:nvPr/>
        </p:nvSpPr>
        <p:spPr bwMode="auto">
          <a:xfrm>
            <a:off x="6204785" y="4929356"/>
            <a:ext cx="598264" cy="48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55" name="Freeform 113"/>
          <p:cNvSpPr>
            <a:spLocks noChangeAspect="1"/>
          </p:cNvSpPr>
          <p:nvPr/>
        </p:nvSpPr>
        <p:spPr bwMode="auto">
          <a:xfrm>
            <a:off x="6204785" y="2798123"/>
            <a:ext cx="536104" cy="48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56" name="Freeform 197"/>
          <p:cNvSpPr>
            <a:spLocks noChangeAspect="1" noEditPoints="1"/>
          </p:cNvSpPr>
          <p:nvPr/>
        </p:nvSpPr>
        <p:spPr bwMode="auto">
          <a:xfrm>
            <a:off x="6204785" y="3785031"/>
            <a:ext cx="446117" cy="48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57" name="Freeform 234"/>
          <p:cNvSpPr>
            <a:spLocks noChangeAspect="1"/>
          </p:cNvSpPr>
          <p:nvPr/>
        </p:nvSpPr>
        <p:spPr bwMode="auto">
          <a:xfrm>
            <a:off x="6204785" y="1676753"/>
            <a:ext cx="497348" cy="48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58" name="等腰三角形 4"/>
          <p:cNvSpPr/>
          <p:nvPr/>
        </p:nvSpPr>
        <p:spPr>
          <a:xfrm>
            <a:off x="1091049" y="1807709"/>
            <a:ext cx="4533988" cy="3908611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59" name="梯形 58"/>
          <p:cNvSpPr/>
          <p:nvPr/>
        </p:nvSpPr>
        <p:spPr>
          <a:xfrm>
            <a:off x="1091049" y="2886777"/>
            <a:ext cx="4533988" cy="2829544"/>
          </a:xfrm>
          <a:prstGeom prst="trapezoid">
            <a:avLst>
              <a:gd name="adj" fmla="val 67274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0" name="梯形 59"/>
          <p:cNvSpPr/>
          <p:nvPr/>
        </p:nvSpPr>
        <p:spPr>
          <a:xfrm>
            <a:off x="1091049" y="3730056"/>
            <a:ext cx="4533987" cy="1986264"/>
          </a:xfrm>
          <a:prstGeom prst="trapezoid">
            <a:avLst>
              <a:gd name="adj" fmla="val 87645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1" name="梯形 60"/>
          <p:cNvSpPr/>
          <p:nvPr/>
        </p:nvSpPr>
        <p:spPr>
          <a:xfrm>
            <a:off x="1091049" y="4654616"/>
            <a:ext cx="4533987" cy="1061704"/>
          </a:xfrm>
          <a:prstGeom prst="trapezoid">
            <a:avLst>
              <a:gd name="adj" fmla="val 155198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118042" y="2253248"/>
            <a:ext cx="480000" cy="480000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118042" y="3096527"/>
            <a:ext cx="480000" cy="4800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118042" y="3992977"/>
            <a:ext cx="480000" cy="4800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118042" y="4945468"/>
            <a:ext cx="480000" cy="48000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183915" y="2241270"/>
            <a:ext cx="354584" cy="461665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 defTabSz="609630"/>
            <a:r>
              <a:rPr lang="en-US" altLang="zh-CN" sz="2400" dirty="0">
                <a:solidFill>
                  <a:schemeClr val="bg1"/>
                </a:solidFill>
                <a:ea typeface="微软雅黑"/>
              </a:rPr>
              <a:t>1</a:t>
            </a:r>
            <a:endParaRPr lang="zh-CN" altLang="en-US" sz="2400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83915" y="3080474"/>
            <a:ext cx="354584" cy="461665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 defTabSz="609630"/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2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183915" y="3976125"/>
            <a:ext cx="354584" cy="461665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 defTabSz="609630"/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3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183915" y="4928221"/>
            <a:ext cx="354584" cy="461665"/>
          </a:xfrm>
          <a:prstGeom prst="rect">
            <a:avLst/>
          </a:prstGeom>
          <a:effectLst/>
        </p:spPr>
        <p:txBody>
          <a:bodyPr wrap="none" anchor="ctr">
            <a:spAutoFit/>
          </a:bodyPr>
          <a:lstStyle/>
          <a:p>
            <a:pPr algn="ctr" defTabSz="609630"/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4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sp>
        <p:nvSpPr>
          <p:cNvPr id="96" name="文本框 8"/>
          <p:cNvSpPr txBox="1"/>
          <p:nvPr/>
        </p:nvSpPr>
        <p:spPr>
          <a:xfrm>
            <a:off x="6869895" y="1763842"/>
            <a:ext cx="39569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顶部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“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开始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”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倍字间距。</a:t>
            </a:r>
            <a:endParaRPr lang="en-US" altLang="zh-CN" sz="1333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869895" y="1519715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altLang="zh-CN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/>
              </a:rPr>
              <a:t>TEXT HERE</a:t>
            </a:r>
          </a:p>
        </p:txBody>
      </p:sp>
      <p:sp>
        <p:nvSpPr>
          <p:cNvPr id="98" name="文本框 8"/>
          <p:cNvSpPr txBox="1"/>
          <p:nvPr/>
        </p:nvSpPr>
        <p:spPr>
          <a:xfrm>
            <a:off x="6869895" y="2884281"/>
            <a:ext cx="39569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顶部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“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开始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”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倍字间距。</a:t>
            </a:r>
            <a:endParaRPr lang="en-US" altLang="zh-CN" sz="1333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869895" y="264015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altLang="zh-CN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/>
              </a:rPr>
              <a:t>TEXT HERE</a:t>
            </a:r>
          </a:p>
        </p:txBody>
      </p:sp>
      <p:sp>
        <p:nvSpPr>
          <p:cNvPr id="100" name="文本框 8"/>
          <p:cNvSpPr txBox="1"/>
          <p:nvPr/>
        </p:nvSpPr>
        <p:spPr>
          <a:xfrm>
            <a:off x="6881181" y="3893251"/>
            <a:ext cx="39569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顶部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“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开始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”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倍字间距。</a:t>
            </a:r>
            <a:endParaRPr lang="en-US" altLang="zh-CN" sz="1333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881181" y="364912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altLang="zh-CN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/>
              </a:rPr>
              <a:t>TEXT HERE</a:t>
            </a:r>
          </a:p>
        </p:txBody>
      </p:sp>
      <p:sp>
        <p:nvSpPr>
          <p:cNvPr id="102" name="文本框 8"/>
          <p:cNvSpPr txBox="1"/>
          <p:nvPr/>
        </p:nvSpPr>
        <p:spPr>
          <a:xfrm>
            <a:off x="6881181" y="5013690"/>
            <a:ext cx="3956943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顶部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“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开始</a:t>
            </a:r>
            <a:r>
              <a:rPr lang="zh-CN" altLang="en-US" sz="1333" dirty="0">
                <a:solidFill>
                  <a:schemeClr val="bg1"/>
                </a:solidFill>
                <a:latin typeface="Helvetica"/>
                <a:ea typeface="微软雅黑"/>
              </a:rPr>
              <a:t>”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STHeitiSC-Light"/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STHeitiSC-Light"/>
                <a:ea typeface="微软雅黑"/>
              </a:rPr>
              <a:t>倍字间距。</a:t>
            </a:r>
            <a:endParaRPr lang="en-US" altLang="zh-CN" sz="1333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881181" y="4769563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lang="en-US" altLang="zh-CN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/>
              </a:rPr>
              <a:t>TEXT HERE</a:t>
            </a: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6931575" y="4044977"/>
            <a:ext cx="1080169" cy="1137383"/>
            <a:chOff x="5107213" y="2850599"/>
            <a:chExt cx="749300" cy="788988"/>
          </a:xfrm>
          <a:solidFill>
            <a:schemeClr val="bg1"/>
          </a:solidFill>
        </p:grpSpPr>
        <p:sp>
          <p:nvSpPr>
            <p:cNvPr id="17" name="Freeform 183"/>
            <p:cNvSpPr>
              <a:spLocks/>
            </p:cNvSpPr>
            <p:nvPr/>
          </p:nvSpPr>
          <p:spPr bwMode="auto">
            <a:xfrm>
              <a:off x="5316763" y="2850599"/>
              <a:ext cx="330200" cy="385763"/>
            </a:xfrm>
            <a:custGeom>
              <a:avLst/>
              <a:gdLst>
                <a:gd name="T0" fmla="*/ 104 w 208"/>
                <a:gd name="T1" fmla="*/ 0 h 243"/>
                <a:gd name="T2" fmla="*/ 128 w 208"/>
                <a:gd name="T3" fmla="*/ 3 h 243"/>
                <a:gd name="T4" fmla="*/ 150 w 208"/>
                <a:gd name="T5" fmla="*/ 11 h 243"/>
                <a:gd name="T6" fmla="*/ 170 w 208"/>
                <a:gd name="T7" fmla="*/ 24 h 243"/>
                <a:gd name="T8" fmla="*/ 186 w 208"/>
                <a:gd name="T9" fmla="*/ 41 h 243"/>
                <a:gd name="T10" fmla="*/ 198 w 208"/>
                <a:gd name="T11" fmla="*/ 62 h 243"/>
                <a:gd name="T12" fmla="*/ 205 w 208"/>
                <a:gd name="T13" fmla="*/ 86 h 243"/>
                <a:gd name="T14" fmla="*/ 208 w 208"/>
                <a:gd name="T15" fmla="*/ 113 h 243"/>
                <a:gd name="T16" fmla="*/ 205 w 208"/>
                <a:gd name="T17" fmla="*/ 141 h 243"/>
                <a:gd name="T18" fmla="*/ 198 w 208"/>
                <a:gd name="T19" fmla="*/ 168 h 243"/>
                <a:gd name="T20" fmla="*/ 186 w 208"/>
                <a:gd name="T21" fmla="*/ 191 h 243"/>
                <a:gd name="T22" fmla="*/ 170 w 208"/>
                <a:gd name="T23" fmla="*/ 212 h 243"/>
                <a:gd name="T24" fmla="*/ 150 w 208"/>
                <a:gd name="T25" fmla="*/ 228 h 243"/>
                <a:gd name="T26" fmla="*/ 128 w 208"/>
                <a:gd name="T27" fmla="*/ 239 h 243"/>
                <a:gd name="T28" fmla="*/ 104 w 208"/>
                <a:gd name="T29" fmla="*/ 243 h 243"/>
                <a:gd name="T30" fmla="*/ 80 w 208"/>
                <a:gd name="T31" fmla="*/ 239 h 243"/>
                <a:gd name="T32" fmla="*/ 58 w 208"/>
                <a:gd name="T33" fmla="*/ 228 h 243"/>
                <a:gd name="T34" fmla="*/ 39 w 208"/>
                <a:gd name="T35" fmla="*/ 212 h 243"/>
                <a:gd name="T36" fmla="*/ 22 w 208"/>
                <a:gd name="T37" fmla="*/ 191 h 243"/>
                <a:gd name="T38" fmla="*/ 10 w 208"/>
                <a:gd name="T39" fmla="*/ 168 h 243"/>
                <a:gd name="T40" fmla="*/ 2 w 208"/>
                <a:gd name="T41" fmla="*/ 141 h 243"/>
                <a:gd name="T42" fmla="*/ 0 w 208"/>
                <a:gd name="T43" fmla="*/ 113 h 243"/>
                <a:gd name="T44" fmla="*/ 2 w 208"/>
                <a:gd name="T45" fmla="*/ 86 h 243"/>
                <a:gd name="T46" fmla="*/ 10 w 208"/>
                <a:gd name="T47" fmla="*/ 62 h 243"/>
                <a:gd name="T48" fmla="*/ 22 w 208"/>
                <a:gd name="T49" fmla="*/ 41 h 243"/>
                <a:gd name="T50" fmla="*/ 39 w 208"/>
                <a:gd name="T51" fmla="*/ 24 h 243"/>
                <a:gd name="T52" fmla="*/ 58 w 208"/>
                <a:gd name="T53" fmla="*/ 11 h 243"/>
                <a:gd name="T54" fmla="*/ 80 w 208"/>
                <a:gd name="T55" fmla="*/ 3 h 243"/>
                <a:gd name="T56" fmla="*/ 104 w 208"/>
                <a:gd name="T5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lnTo>
                    <a:pt x="128" y="3"/>
                  </a:lnTo>
                  <a:lnTo>
                    <a:pt x="150" y="11"/>
                  </a:lnTo>
                  <a:lnTo>
                    <a:pt x="170" y="24"/>
                  </a:lnTo>
                  <a:lnTo>
                    <a:pt x="186" y="41"/>
                  </a:lnTo>
                  <a:lnTo>
                    <a:pt x="198" y="62"/>
                  </a:lnTo>
                  <a:lnTo>
                    <a:pt x="205" y="86"/>
                  </a:lnTo>
                  <a:lnTo>
                    <a:pt x="208" y="113"/>
                  </a:lnTo>
                  <a:lnTo>
                    <a:pt x="205" y="141"/>
                  </a:lnTo>
                  <a:lnTo>
                    <a:pt x="198" y="168"/>
                  </a:lnTo>
                  <a:lnTo>
                    <a:pt x="186" y="191"/>
                  </a:lnTo>
                  <a:lnTo>
                    <a:pt x="170" y="212"/>
                  </a:lnTo>
                  <a:lnTo>
                    <a:pt x="150" y="228"/>
                  </a:lnTo>
                  <a:lnTo>
                    <a:pt x="128" y="239"/>
                  </a:lnTo>
                  <a:lnTo>
                    <a:pt x="104" y="243"/>
                  </a:lnTo>
                  <a:lnTo>
                    <a:pt x="80" y="239"/>
                  </a:lnTo>
                  <a:lnTo>
                    <a:pt x="58" y="228"/>
                  </a:lnTo>
                  <a:lnTo>
                    <a:pt x="39" y="212"/>
                  </a:lnTo>
                  <a:lnTo>
                    <a:pt x="22" y="191"/>
                  </a:lnTo>
                  <a:lnTo>
                    <a:pt x="10" y="168"/>
                  </a:lnTo>
                  <a:lnTo>
                    <a:pt x="2" y="141"/>
                  </a:lnTo>
                  <a:lnTo>
                    <a:pt x="0" y="113"/>
                  </a:lnTo>
                  <a:lnTo>
                    <a:pt x="2" y="86"/>
                  </a:lnTo>
                  <a:lnTo>
                    <a:pt x="10" y="62"/>
                  </a:lnTo>
                  <a:lnTo>
                    <a:pt x="22" y="41"/>
                  </a:lnTo>
                  <a:lnTo>
                    <a:pt x="39" y="24"/>
                  </a:lnTo>
                  <a:lnTo>
                    <a:pt x="58" y="11"/>
                  </a:lnTo>
                  <a:lnTo>
                    <a:pt x="80" y="3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8" name="Freeform 184"/>
            <p:cNvSpPr>
              <a:spLocks/>
            </p:cNvSpPr>
            <p:nvPr/>
          </p:nvSpPr>
          <p:spPr bwMode="auto">
            <a:xfrm>
              <a:off x="5107213" y="3268112"/>
              <a:ext cx="749300" cy="371475"/>
            </a:xfrm>
            <a:custGeom>
              <a:avLst/>
              <a:gdLst>
                <a:gd name="T0" fmla="*/ 169 w 472"/>
                <a:gd name="T1" fmla="*/ 0 h 234"/>
                <a:gd name="T2" fmla="*/ 235 w 472"/>
                <a:gd name="T3" fmla="*/ 197 h 234"/>
                <a:gd name="T4" fmla="*/ 303 w 472"/>
                <a:gd name="T5" fmla="*/ 0 h 234"/>
                <a:gd name="T6" fmla="*/ 335 w 472"/>
                <a:gd name="T7" fmla="*/ 2 h 234"/>
                <a:gd name="T8" fmla="*/ 363 w 472"/>
                <a:gd name="T9" fmla="*/ 11 h 234"/>
                <a:gd name="T10" fmla="*/ 388 w 472"/>
                <a:gd name="T11" fmla="*/ 26 h 234"/>
                <a:gd name="T12" fmla="*/ 410 w 472"/>
                <a:gd name="T13" fmla="*/ 44 h 234"/>
                <a:gd name="T14" fmla="*/ 429 w 472"/>
                <a:gd name="T15" fmla="*/ 68 h 234"/>
                <a:gd name="T16" fmla="*/ 444 w 472"/>
                <a:gd name="T17" fmla="*/ 96 h 234"/>
                <a:gd name="T18" fmla="*/ 456 w 472"/>
                <a:gd name="T19" fmla="*/ 126 h 234"/>
                <a:gd name="T20" fmla="*/ 465 w 472"/>
                <a:gd name="T21" fmla="*/ 161 h 234"/>
                <a:gd name="T22" fmla="*/ 471 w 472"/>
                <a:gd name="T23" fmla="*/ 196 h 234"/>
                <a:gd name="T24" fmla="*/ 472 w 472"/>
                <a:gd name="T25" fmla="*/ 234 h 234"/>
                <a:gd name="T26" fmla="*/ 0 w 472"/>
                <a:gd name="T27" fmla="*/ 234 h 234"/>
                <a:gd name="T28" fmla="*/ 2 w 472"/>
                <a:gd name="T29" fmla="*/ 196 h 234"/>
                <a:gd name="T30" fmla="*/ 8 w 472"/>
                <a:gd name="T31" fmla="*/ 161 h 234"/>
                <a:gd name="T32" fmla="*/ 16 w 472"/>
                <a:gd name="T33" fmla="*/ 126 h 234"/>
                <a:gd name="T34" fmla="*/ 29 w 472"/>
                <a:gd name="T35" fmla="*/ 96 h 234"/>
                <a:gd name="T36" fmla="*/ 43 w 472"/>
                <a:gd name="T37" fmla="*/ 68 h 234"/>
                <a:gd name="T38" fmla="*/ 63 w 472"/>
                <a:gd name="T39" fmla="*/ 44 h 234"/>
                <a:gd name="T40" fmla="*/ 84 w 472"/>
                <a:gd name="T41" fmla="*/ 26 h 234"/>
                <a:gd name="T42" fmla="*/ 109 w 472"/>
                <a:gd name="T43" fmla="*/ 11 h 234"/>
                <a:gd name="T44" fmla="*/ 138 w 472"/>
                <a:gd name="T45" fmla="*/ 2 h 234"/>
                <a:gd name="T46" fmla="*/ 169 w 472"/>
                <a:gd name="T4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2" h="234">
                  <a:moveTo>
                    <a:pt x="169" y="0"/>
                  </a:moveTo>
                  <a:lnTo>
                    <a:pt x="235" y="197"/>
                  </a:lnTo>
                  <a:lnTo>
                    <a:pt x="303" y="0"/>
                  </a:lnTo>
                  <a:lnTo>
                    <a:pt x="335" y="2"/>
                  </a:lnTo>
                  <a:lnTo>
                    <a:pt x="363" y="11"/>
                  </a:lnTo>
                  <a:lnTo>
                    <a:pt x="388" y="26"/>
                  </a:lnTo>
                  <a:lnTo>
                    <a:pt x="410" y="44"/>
                  </a:lnTo>
                  <a:lnTo>
                    <a:pt x="429" y="68"/>
                  </a:lnTo>
                  <a:lnTo>
                    <a:pt x="444" y="96"/>
                  </a:lnTo>
                  <a:lnTo>
                    <a:pt x="456" y="126"/>
                  </a:lnTo>
                  <a:lnTo>
                    <a:pt x="465" y="161"/>
                  </a:lnTo>
                  <a:lnTo>
                    <a:pt x="471" y="196"/>
                  </a:lnTo>
                  <a:lnTo>
                    <a:pt x="472" y="234"/>
                  </a:lnTo>
                  <a:lnTo>
                    <a:pt x="0" y="234"/>
                  </a:lnTo>
                  <a:lnTo>
                    <a:pt x="2" y="196"/>
                  </a:lnTo>
                  <a:lnTo>
                    <a:pt x="8" y="161"/>
                  </a:lnTo>
                  <a:lnTo>
                    <a:pt x="16" y="126"/>
                  </a:lnTo>
                  <a:lnTo>
                    <a:pt x="29" y="96"/>
                  </a:lnTo>
                  <a:lnTo>
                    <a:pt x="43" y="68"/>
                  </a:lnTo>
                  <a:lnTo>
                    <a:pt x="63" y="44"/>
                  </a:lnTo>
                  <a:lnTo>
                    <a:pt x="84" y="26"/>
                  </a:lnTo>
                  <a:lnTo>
                    <a:pt x="109" y="11"/>
                  </a:lnTo>
                  <a:lnTo>
                    <a:pt x="138" y="2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" name="Freeform 185"/>
            <p:cNvSpPr>
              <a:spLocks/>
            </p:cNvSpPr>
            <p:nvPr/>
          </p:nvSpPr>
          <p:spPr bwMode="auto">
            <a:xfrm>
              <a:off x="5424713" y="3264937"/>
              <a:ext cx="114300" cy="236538"/>
            </a:xfrm>
            <a:custGeom>
              <a:avLst/>
              <a:gdLst>
                <a:gd name="T0" fmla="*/ 36 w 72"/>
                <a:gd name="T1" fmla="*/ 0 h 149"/>
                <a:gd name="T2" fmla="*/ 72 w 72"/>
                <a:gd name="T3" fmla="*/ 37 h 149"/>
                <a:gd name="T4" fmla="*/ 36 w 72"/>
                <a:gd name="T5" fmla="*/ 149 h 149"/>
                <a:gd name="T6" fmla="*/ 0 w 72"/>
                <a:gd name="T7" fmla="*/ 37 h 149"/>
                <a:gd name="T8" fmla="*/ 36 w 72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49">
                  <a:moveTo>
                    <a:pt x="36" y="0"/>
                  </a:moveTo>
                  <a:lnTo>
                    <a:pt x="72" y="37"/>
                  </a:lnTo>
                  <a:lnTo>
                    <a:pt x="36" y="149"/>
                  </a:lnTo>
                  <a:lnTo>
                    <a:pt x="0" y="37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20" name="组合 26"/>
          <p:cNvGrpSpPr/>
          <p:nvPr/>
        </p:nvGrpSpPr>
        <p:grpSpPr>
          <a:xfrm>
            <a:off x="7663892" y="3157836"/>
            <a:ext cx="1225159" cy="1125145"/>
            <a:chOff x="7663892" y="3157836"/>
            <a:chExt cx="1225159" cy="1125145"/>
          </a:xfrm>
        </p:grpSpPr>
        <p:sp>
          <p:nvSpPr>
            <p:cNvPr id="21" name="Freeform 186"/>
            <p:cNvSpPr>
              <a:spLocks/>
            </p:cNvSpPr>
            <p:nvPr/>
          </p:nvSpPr>
          <p:spPr bwMode="auto">
            <a:xfrm>
              <a:off x="7663892" y="3157836"/>
              <a:ext cx="1225159" cy="1125145"/>
            </a:xfrm>
            <a:custGeom>
              <a:avLst/>
              <a:gdLst>
                <a:gd name="T0" fmla="*/ 197 w 392"/>
                <a:gd name="T1" fmla="*/ 0 h 360"/>
                <a:gd name="T2" fmla="*/ 237 w 392"/>
                <a:gd name="T3" fmla="*/ 4 h 360"/>
                <a:gd name="T4" fmla="*/ 272 w 392"/>
                <a:gd name="T5" fmla="*/ 11 h 360"/>
                <a:gd name="T6" fmla="*/ 306 w 392"/>
                <a:gd name="T7" fmla="*/ 24 h 360"/>
                <a:gd name="T8" fmla="*/ 334 w 392"/>
                <a:gd name="T9" fmla="*/ 40 h 360"/>
                <a:gd name="T10" fmla="*/ 359 w 392"/>
                <a:gd name="T11" fmla="*/ 59 h 360"/>
                <a:gd name="T12" fmla="*/ 376 w 392"/>
                <a:gd name="T13" fmla="*/ 82 h 360"/>
                <a:gd name="T14" fmla="*/ 388 w 392"/>
                <a:gd name="T15" fmla="*/ 106 h 360"/>
                <a:gd name="T16" fmla="*/ 392 w 392"/>
                <a:gd name="T17" fmla="*/ 133 h 360"/>
                <a:gd name="T18" fmla="*/ 388 w 392"/>
                <a:gd name="T19" fmla="*/ 156 h 360"/>
                <a:gd name="T20" fmla="*/ 378 w 392"/>
                <a:gd name="T21" fmla="*/ 178 h 360"/>
                <a:gd name="T22" fmla="*/ 362 w 392"/>
                <a:gd name="T23" fmla="*/ 197 h 360"/>
                <a:gd name="T24" fmla="*/ 341 w 392"/>
                <a:gd name="T25" fmla="*/ 214 h 360"/>
                <a:gd name="T26" fmla="*/ 314 w 392"/>
                <a:gd name="T27" fmla="*/ 228 h 360"/>
                <a:gd name="T28" fmla="*/ 284 w 392"/>
                <a:gd name="T29" fmla="*/ 240 h 360"/>
                <a:gd name="T30" fmla="*/ 250 w 392"/>
                <a:gd name="T31" fmla="*/ 248 h 360"/>
                <a:gd name="T32" fmla="*/ 214 w 392"/>
                <a:gd name="T33" fmla="*/ 253 h 360"/>
                <a:gd name="T34" fmla="*/ 174 w 392"/>
                <a:gd name="T35" fmla="*/ 255 h 360"/>
                <a:gd name="T36" fmla="*/ 167 w 392"/>
                <a:gd name="T37" fmla="*/ 263 h 360"/>
                <a:gd name="T38" fmla="*/ 156 w 392"/>
                <a:gd name="T39" fmla="*/ 273 h 360"/>
                <a:gd name="T40" fmla="*/ 144 w 392"/>
                <a:gd name="T41" fmla="*/ 286 h 360"/>
                <a:gd name="T42" fmla="*/ 131 w 392"/>
                <a:gd name="T43" fmla="*/ 302 h 360"/>
                <a:gd name="T44" fmla="*/ 116 w 392"/>
                <a:gd name="T45" fmla="*/ 319 h 360"/>
                <a:gd name="T46" fmla="*/ 103 w 392"/>
                <a:gd name="T47" fmla="*/ 335 h 360"/>
                <a:gd name="T48" fmla="*/ 91 w 392"/>
                <a:gd name="T49" fmla="*/ 348 h 360"/>
                <a:gd name="T50" fmla="*/ 79 w 392"/>
                <a:gd name="T51" fmla="*/ 360 h 360"/>
                <a:gd name="T52" fmla="*/ 79 w 392"/>
                <a:gd name="T53" fmla="*/ 331 h 360"/>
                <a:gd name="T54" fmla="*/ 79 w 392"/>
                <a:gd name="T55" fmla="*/ 298 h 360"/>
                <a:gd name="T56" fmla="*/ 79 w 392"/>
                <a:gd name="T57" fmla="*/ 267 h 360"/>
                <a:gd name="T58" fmla="*/ 77 w 392"/>
                <a:gd name="T59" fmla="*/ 238 h 360"/>
                <a:gd name="T60" fmla="*/ 50 w 392"/>
                <a:gd name="T61" fmla="*/ 222 h 360"/>
                <a:gd name="T62" fmla="*/ 31 w 392"/>
                <a:gd name="T63" fmla="*/ 202 h 360"/>
                <a:gd name="T64" fmla="*/ 15 w 392"/>
                <a:gd name="T65" fmla="*/ 181 h 360"/>
                <a:gd name="T66" fmla="*/ 4 w 392"/>
                <a:gd name="T67" fmla="*/ 158 h 360"/>
                <a:gd name="T68" fmla="*/ 0 w 392"/>
                <a:gd name="T69" fmla="*/ 133 h 360"/>
                <a:gd name="T70" fmla="*/ 4 w 392"/>
                <a:gd name="T71" fmla="*/ 106 h 360"/>
                <a:gd name="T72" fmla="*/ 16 w 392"/>
                <a:gd name="T73" fmla="*/ 82 h 360"/>
                <a:gd name="T74" fmla="*/ 35 w 392"/>
                <a:gd name="T75" fmla="*/ 59 h 360"/>
                <a:gd name="T76" fmla="*/ 58 w 392"/>
                <a:gd name="T77" fmla="*/ 40 h 360"/>
                <a:gd name="T78" fmla="*/ 87 w 392"/>
                <a:gd name="T79" fmla="*/ 24 h 360"/>
                <a:gd name="T80" fmla="*/ 120 w 392"/>
                <a:gd name="T81" fmla="*/ 11 h 360"/>
                <a:gd name="T82" fmla="*/ 157 w 392"/>
                <a:gd name="T83" fmla="*/ 4 h 360"/>
                <a:gd name="T84" fmla="*/ 197 w 392"/>
                <a:gd name="T8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360">
                  <a:moveTo>
                    <a:pt x="197" y="0"/>
                  </a:moveTo>
                  <a:lnTo>
                    <a:pt x="237" y="4"/>
                  </a:lnTo>
                  <a:lnTo>
                    <a:pt x="272" y="11"/>
                  </a:lnTo>
                  <a:lnTo>
                    <a:pt x="306" y="24"/>
                  </a:lnTo>
                  <a:lnTo>
                    <a:pt x="334" y="40"/>
                  </a:lnTo>
                  <a:lnTo>
                    <a:pt x="359" y="59"/>
                  </a:lnTo>
                  <a:lnTo>
                    <a:pt x="376" y="82"/>
                  </a:lnTo>
                  <a:lnTo>
                    <a:pt x="388" y="106"/>
                  </a:lnTo>
                  <a:lnTo>
                    <a:pt x="392" y="133"/>
                  </a:lnTo>
                  <a:lnTo>
                    <a:pt x="388" y="156"/>
                  </a:lnTo>
                  <a:lnTo>
                    <a:pt x="378" y="178"/>
                  </a:lnTo>
                  <a:lnTo>
                    <a:pt x="362" y="197"/>
                  </a:lnTo>
                  <a:lnTo>
                    <a:pt x="341" y="214"/>
                  </a:lnTo>
                  <a:lnTo>
                    <a:pt x="314" y="228"/>
                  </a:lnTo>
                  <a:lnTo>
                    <a:pt x="284" y="240"/>
                  </a:lnTo>
                  <a:lnTo>
                    <a:pt x="250" y="248"/>
                  </a:lnTo>
                  <a:lnTo>
                    <a:pt x="214" y="253"/>
                  </a:lnTo>
                  <a:lnTo>
                    <a:pt x="174" y="255"/>
                  </a:lnTo>
                  <a:lnTo>
                    <a:pt x="167" y="263"/>
                  </a:lnTo>
                  <a:lnTo>
                    <a:pt x="156" y="273"/>
                  </a:lnTo>
                  <a:lnTo>
                    <a:pt x="144" y="286"/>
                  </a:lnTo>
                  <a:lnTo>
                    <a:pt x="131" y="302"/>
                  </a:lnTo>
                  <a:lnTo>
                    <a:pt x="116" y="319"/>
                  </a:lnTo>
                  <a:lnTo>
                    <a:pt x="103" y="335"/>
                  </a:lnTo>
                  <a:lnTo>
                    <a:pt x="91" y="348"/>
                  </a:lnTo>
                  <a:lnTo>
                    <a:pt x="79" y="360"/>
                  </a:lnTo>
                  <a:lnTo>
                    <a:pt x="79" y="331"/>
                  </a:lnTo>
                  <a:lnTo>
                    <a:pt x="79" y="298"/>
                  </a:lnTo>
                  <a:lnTo>
                    <a:pt x="79" y="267"/>
                  </a:lnTo>
                  <a:lnTo>
                    <a:pt x="77" y="238"/>
                  </a:lnTo>
                  <a:lnTo>
                    <a:pt x="50" y="222"/>
                  </a:lnTo>
                  <a:lnTo>
                    <a:pt x="31" y="202"/>
                  </a:lnTo>
                  <a:lnTo>
                    <a:pt x="15" y="181"/>
                  </a:lnTo>
                  <a:lnTo>
                    <a:pt x="4" y="158"/>
                  </a:lnTo>
                  <a:lnTo>
                    <a:pt x="0" y="133"/>
                  </a:lnTo>
                  <a:lnTo>
                    <a:pt x="4" y="106"/>
                  </a:lnTo>
                  <a:lnTo>
                    <a:pt x="16" y="82"/>
                  </a:lnTo>
                  <a:lnTo>
                    <a:pt x="35" y="59"/>
                  </a:lnTo>
                  <a:lnTo>
                    <a:pt x="58" y="40"/>
                  </a:lnTo>
                  <a:lnTo>
                    <a:pt x="87" y="24"/>
                  </a:lnTo>
                  <a:lnTo>
                    <a:pt x="120" y="11"/>
                  </a:lnTo>
                  <a:lnTo>
                    <a:pt x="157" y="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2" name="组 21"/>
            <p:cNvGrpSpPr/>
            <p:nvPr/>
          </p:nvGrpSpPr>
          <p:grpSpPr>
            <a:xfrm>
              <a:off x="8110233" y="3304298"/>
              <a:ext cx="322911" cy="467300"/>
              <a:chOff x="5924834" y="2336799"/>
              <a:chExt cx="223999" cy="324160"/>
            </a:xfrm>
          </p:grpSpPr>
          <p:sp>
            <p:nvSpPr>
              <p:cNvPr id="23" name="Freeform 187"/>
              <p:cNvSpPr>
                <a:spLocks/>
              </p:cNvSpPr>
              <p:nvPr/>
            </p:nvSpPr>
            <p:spPr bwMode="auto">
              <a:xfrm>
                <a:off x="5924834" y="2336799"/>
                <a:ext cx="223999" cy="233104"/>
              </a:xfrm>
              <a:custGeom>
                <a:avLst/>
                <a:gdLst>
                  <a:gd name="T0" fmla="*/ 63 w 123"/>
                  <a:gd name="T1" fmla="*/ 0 h 128"/>
                  <a:gd name="T2" fmla="*/ 79 w 123"/>
                  <a:gd name="T3" fmla="*/ 2 h 128"/>
                  <a:gd name="T4" fmla="*/ 94 w 123"/>
                  <a:gd name="T5" fmla="*/ 7 h 128"/>
                  <a:gd name="T6" fmla="*/ 105 w 123"/>
                  <a:gd name="T7" fmla="*/ 15 h 128"/>
                  <a:gd name="T8" fmla="*/ 115 w 123"/>
                  <a:gd name="T9" fmla="*/ 25 h 128"/>
                  <a:gd name="T10" fmla="*/ 121 w 123"/>
                  <a:gd name="T11" fmla="*/ 39 h 128"/>
                  <a:gd name="T12" fmla="*/ 123 w 123"/>
                  <a:gd name="T13" fmla="*/ 52 h 128"/>
                  <a:gd name="T14" fmla="*/ 120 w 123"/>
                  <a:gd name="T15" fmla="*/ 69 h 128"/>
                  <a:gd name="T16" fmla="*/ 111 w 123"/>
                  <a:gd name="T17" fmla="*/ 85 h 128"/>
                  <a:gd name="T18" fmla="*/ 95 w 123"/>
                  <a:gd name="T19" fmla="*/ 98 h 128"/>
                  <a:gd name="T20" fmla="*/ 88 w 123"/>
                  <a:gd name="T21" fmla="*/ 102 h 128"/>
                  <a:gd name="T22" fmla="*/ 84 w 123"/>
                  <a:gd name="T23" fmla="*/ 106 h 128"/>
                  <a:gd name="T24" fmla="*/ 82 w 123"/>
                  <a:gd name="T25" fmla="*/ 109 h 128"/>
                  <a:gd name="T26" fmla="*/ 79 w 123"/>
                  <a:gd name="T27" fmla="*/ 111 h 128"/>
                  <a:gd name="T28" fmla="*/ 78 w 123"/>
                  <a:gd name="T29" fmla="*/ 115 h 128"/>
                  <a:gd name="T30" fmla="*/ 76 w 123"/>
                  <a:gd name="T31" fmla="*/ 120 h 128"/>
                  <a:gd name="T32" fmla="*/ 76 w 123"/>
                  <a:gd name="T33" fmla="*/ 128 h 128"/>
                  <a:gd name="T34" fmla="*/ 43 w 123"/>
                  <a:gd name="T35" fmla="*/ 128 h 128"/>
                  <a:gd name="T36" fmla="*/ 43 w 123"/>
                  <a:gd name="T37" fmla="*/ 123 h 128"/>
                  <a:gd name="T38" fmla="*/ 45 w 123"/>
                  <a:gd name="T39" fmla="*/ 105 h 128"/>
                  <a:gd name="T40" fmla="*/ 47 w 123"/>
                  <a:gd name="T41" fmla="*/ 94 h 128"/>
                  <a:gd name="T42" fmla="*/ 50 w 123"/>
                  <a:gd name="T43" fmla="*/ 91 h 128"/>
                  <a:gd name="T44" fmla="*/ 54 w 123"/>
                  <a:gd name="T45" fmla="*/ 86 h 128"/>
                  <a:gd name="T46" fmla="*/ 59 w 123"/>
                  <a:gd name="T47" fmla="*/ 82 h 128"/>
                  <a:gd name="T48" fmla="*/ 67 w 123"/>
                  <a:gd name="T49" fmla="*/ 77 h 128"/>
                  <a:gd name="T50" fmla="*/ 71 w 123"/>
                  <a:gd name="T51" fmla="*/ 73 h 128"/>
                  <a:gd name="T52" fmla="*/ 75 w 123"/>
                  <a:gd name="T53" fmla="*/ 69 h 128"/>
                  <a:gd name="T54" fmla="*/ 78 w 123"/>
                  <a:gd name="T55" fmla="*/ 65 h 128"/>
                  <a:gd name="T56" fmla="*/ 80 w 123"/>
                  <a:gd name="T57" fmla="*/ 61 h 128"/>
                  <a:gd name="T58" fmla="*/ 80 w 123"/>
                  <a:gd name="T59" fmla="*/ 57 h 128"/>
                  <a:gd name="T60" fmla="*/ 82 w 123"/>
                  <a:gd name="T61" fmla="*/ 53 h 128"/>
                  <a:gd name="T62" fmla="*/ 80 w 123"/>
                  <a:gd name="T63" fmla="*/ 46 h 128"/>
                  <a:gd name="T64" fmla="*/ 79 w 123"/>
                  <a:gd name="T65" fmla="*/ 41 h 128"/>
                  <a:gd name="T66" fmla="*/ 75 w 123"/>
                  <a:gd name="T67" fmla="*/ 37 h 128"/>
                  <a:gd name="T68" fmla="*/ 71 w 123"/>
                  <a:gd name="T69" fmla="*/ 35 h 128"/>
                  <a:gd name="T70" fmla="*/ 66 w 123"/>
                  <a:gd name="T71" fmla="*/ 33 h 128"/>
                  <a:gd name="T72" fmla="*/ 61 w 123"/>
                  <a:gd name="T73" fmla="*/ 32 h 128"/>
                  <a:gd name="T74" fmla="*/ 50 w 123"/>
                  <a:gd name="T75" fmla="*/ 35 h 128"/>
                  <a:gd name="T76" fmla="*/ 43 w 123"/>
                  <a:gd name="T77" fmla="*/ 40 h 128"/>
                  <a:gd name="T78" fmla="*/ 38 w 123"/>
                  <a:gd name="T79" fmla="*/ 50 h 128"/>
                  <a:gd name="T80" fmla="*/ 36 w 123"/>
                  <a:gd name="T81" fmla="*/ 64 h 128"/>
                  <a:gd name="T82" fmla="*/ 0 w 123"/>
                  <a:gd name="T83" fmla="*/ 60 h 128"/>
                  <a:gd name="T84" fmla="*/ 4 w 123"/>
                  <a:gd name="T85" fmla="*/ 41 h 128"/>
                  <a:gd name="T86" fmla="*/ 12 w 123"/>
                  <a:gd name="T87" fmla="*/ 27 h 128"/>
                  <a:gd name="T88" fmla="*/ 21 w 123"/>
                  <a:gd name="T89" fmla="*/ 15 h 128"/>
                  <a:gd name="T90" fmla="*/ 33 w 123"/>
                  <a:gd name="T91" fmla="*/ 7 h 128"/>
                  <a:gd name="T92" fmla="*/ 47 w 123"/>
                  <a:gd name="T93" fmla="*/ 2 h 128"/>
                  <a:gd name="T94" fmla="*/ 63 w 123"/>
                  <a:gd name="T9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3" h="128">
                    <a:moveTo>
                      <a:pt x="63" y="0"/>
                    </a:moveTo>
                    <a:lnTo>
                      <a:pt x="79" y="2"/>
                    </a:lnTo>
                    <a:lnTo>
                      <a:pt x="94" y="7"/>
                    </a:lnTo>
                    <a:lnTo>
                      <a:pt x="105" y="15"/>
                    </a:lnTo>
                    <a:lnTo>
                      <a:pt x="115" y="25"/>
                    </a:lnTo>
                    <a:lnTo>
                      <a:pt x="121" y="39"/>
                    </a:lnTo>
                    <a:lnTo>
                      <a:pt x="123" y="52"/>
                    </a:lnTo>
                    <a:lnTo>
                      <a:pt x="120" y="69"/>
                    </a:lnTo>
                    <a:lnTo>
                      <a:pt x="111" y="85"/>
                    </a:lnTo>
                    <a:lnTo>
                      <a:pt x="95" y="98"/>
                    </a:lnTo>
                    <a:lnTo>
                      <a:pt x="88" y="102"/>
                    </a:lnTo>
                    <a:lnTo>
                      <a:pt x="84" y="106"/>
                    </a:lnTo>
                    <a:lnTo>
                      <a:pt x="82" y="109"/>
                    </a:lnTo>
                    <a:lnTo>
                      <a:pt x="79" y="111"/>
                    </a:lnTo>
                    <a:lnTo>
                      <a:pt x="78" y="115"/>
                    </a:lnTo>
                    <a:lnTo>
                      <a:pt x="76" y="120"/>
                    </a:lnTo>
                    <a:lnTo>
                      <a:pt x="76" y="128"/>
                    </a:lnTo>
                    <a:lnTo>
                      <a:pt x="43" y="128"/>
                    </a:lnTo>
                    <a:lnTo>
                      <a:pt x="43" y="123"/>
                    </a:lnTo>
                    <a:lnTo>
                      <a:pt x="45" y="105"/>
                    </a:lnTo>
                    <a:lnTo>
                      <a:pt x="47" y="94"/>
                    </a:lnTo>
                    <a:lnTo>
                      <a:pt x="50" y="91"/>
                    </a:lnTo>
                    <a:lnTo>
                      <a:pt x="54" y="86"/>
                    </a:lnTo>
                    <a:lnTo>
                      <a:pt x="59" y="82"/>
                    </a:lnTo>
                    <a:lnTo>
                      <a:pt x="67" y="77"/>
                    </a:lnTo>
                    <a:lnTo>
                      <a:pt x="71" y="73"/>
                    </a:lnTo>
                    <a:lnTo>
                      <a:pt x="75" y="69"/>
                    </a:lnTo>
                    <a:lnTo>
                      <a:pt x="78" y="65"/>
                    </a:lnTo>
                    <a:lnTo>
                      <a:pt x="80" y="61"/>
                    </a:lnTo>
                    <a:lnTo>
                      <a:pt x="80" y="57"/>
                    </a:lnTo>
                    <a:lnTo>
                      <a:pt x="82" y="53"/>
                    </a:lnTo>
                    <a:lnTo>
                      <a:pt x="80" y="46"/>
                    </a:lnTo>
                    <a:lnTo>
                      <a:pt x="79" y="41"/>
                    </a:lnTo>
                    <a:lnTo>
                      <a:pt x="75" y="37"/>
                    </a:lnTo>
                    <a:lnTo>
                      <a:pt x="71" y="35"/>
                    </a:lnTo>
                    <a:lnTo>
                      <a:pt x="66" y="33"/>
                    </a:lnTo>
                    <a:lnTo>
                      <a:pt x="61" y="32"/>
                    </a:lnTo>
                    <a:lnTo>
                      <a:pt x="50" y="35"/>
                    </a:lnTo>
                    <a:lnTo>
                      <a:pt x="43" y="40"/>
                    </a:lnTo>
                    <a:lnTo>
                      <a:pt x="38" y="50"/>
                    </a:lnTo>
                    <a:lnTo>
                      <a:pt x="36" y="64"/>
                    </a:lnTo>
                    <a:lnTo>
                      <a:pt x="0" y="60"/>
                    </a:lnTo>
                    <a:lnTo>
                      <a:pt x="4" y="41"/>
                    </a:lnTo>
                    <a:lnTo>
                      <a:pt x="12" y="27"/>
                    </a:lnTo>
                    <a:lnTo>
                      <a:pt x="21" y="15"/>
                    </a:lnTo>
                    <a:lnTo>
                      <a:pt x="33" y="7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188"/>
              <p:cNvSpPr>
                <a:spLocks noChangeArrowheads="1"/>
              </p:cNvSpPr>
              <p:nvPr/>
            </p:nvSpPr>
            <p:spPr bwMode="auto">
              <a:xfrm>
                <a:off x="6003142" y="2591756"/>
                <a:ext cx="72845" cy="69203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14"/>
          <p:cNvGrpSpPr/>
          <p:nvPr/>
        </p:nvGrpSpPr>
        <p:grpSpPr>
          <a:xfrm>
            <a:off x="5317859" y="1797211"/>
            <a:ext cx="2184400" cy="1883103"/>
            <a:chOff x="5317859" y="1797211"/>
            <a:chExt cx="2184400" cy="1883103"/>
          </a:xfrm>
        </p:grpSpPr>
        <p:sp>
          <p:nvSpPr>
            <p:cNvPr id="26" name="六边形 25"/>
            <p:cNvSpPr/>
            <p:nvPr/>
          </p:nvSpPr>
          <p:spPr>
            <a:xfrm>
              <a:off x="5317859" y="1797211"/>
              <a:ext cx="2184400" cy="188310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7" name="Freeform 224"/>
            <p:cNvSpPr>
              <a:spLocks noChangeAspect="1" noEditPoints="1"/>
            </p:cNvSpPr>
            <p:nvPr/>
          </p:nvSpPr>
          <p:spPr bwMode="auto">
            <a:xfrm>
              <a:off x="6063096" y="2080814"/>
              <a:ext cx="682849" cy="518965"/>
            </a:xfrm>
            <a:custGeom>
              <a:avLst/>
              <a:gdLst>
                <a:gd name="T0" fmla="*/ 67 w 125"/>
                <a:gd name="T1" fmla="*/ 78 h 95"/>
                <a:gd name="T2" fmla="*/ 93 w 125"/>
                <a:gd name="T3" fmla="*/ 80 h 95"/>
                <a:gd name="T4" fmla="*/ 93 w 125"/>
                <a:gd name="T5" fmla="*/ 74 h 95"/>
                <a:gd name="T6" fmla="*/ 44 w 125"/>
                <a:gd name="T7" fmla="*/ 66 h 95"/>
                <a:gd name="T8" fmla="*/ 40 w 125"/>
                <a:gd name="T9" fmla="*/ 69 h 95"/>
                <a:gd name="T10" fmla="*/ 31 w 125"/>
                <a:gd name="T11" fmla="*/ 68 h 95"/>
                <a:gd name="T12" fmla="*/ 27 w 125"/>
                <a:gd name="T13" fmla="*/ 65 h 95"/>
                <a:gd name="T14" fmla="*/ 20 w 125"/>
                <a:gd name="T15" fmla="*/ 70 h 95"/>
                <a:gd name="T16" fmla="*/ 17 w 125"/>
                <a:gd name="T17" fmla="*/ 77 h 95"/>
                <a:gd name="T18" fmla="*/ 51 w 125"/>
                <a:gd name="T19" fmla="*/ 80 h 95"/>
                <a:gd name="T20" fmla="*/ 54 w 125"/>
                <a:gd name="T21" fmla="*/ 76 h 95"/>
                <a:gd name="T22" fmla="*/ 50 w 125"/>
                <a:gd name="T23" fmla="*/ 69 h 95"/>
                <a:gd name="T24" fmla="*/ 69 w 125"/>
                <a:gd name="T25" fmla="*/ 65 h 95"/>
                <a:gd name="T26" fmla="*/ 92 w 125"/>
                <a:gd name="T27" fmla="*/ 69 h 95"/>
                <a:gd name="T28" fmla="*/ 92 w 125"/>
                <a:gd name="T29" fmla="*/ 65 h 95"/>
                <a:gd name="T30" fmla="*/ 67 w 125"/>
                <a:gd name="T31" fmla="*/ 57 h 95"/>
                <a:gd name="T32" fmla="*/ 95 w 125"/>
                <a:gd name="T33" fmla="*/ 59 h 95"/>
                <a:gd name="T34" fmla="*/ 70 w 125"/>
                <a:gd name="T35" fmla="*/ 53 h 95"/>
                <a:gd name="T36" fmla="*/ 67 w 125"/>
                <a:gd name="T37" fmla="*/ 44 h 95"/>
                <a:gd name="T38" fmla="*/ 104 w 125"/>
                <a:gd name="T39" fmla="*/ 48 h 95"/>
                <a:gd name="T40" fmla="*/ 108 w 125"/>
                <a:gd name="T41" fmla="*/ 43 h 95"/>
                <a:gd name="T42" fmla="*/ 36 w 125"/>
                <a:gd name="T43" fmla="*/ 40 h 95"/>
                <a:gd name="T44" fmla="*/ 27 w 125"/>
                <a:gd name="T45" fmla="*/ 52 h 95"/>
                <a:gd name="T46" fmla="*/ 36 w 125"/>
                <a:gd name="T47" fmla="*/ 62 h 95"/>
                <a:gd name="T48" fmla="*/ 45 w 125"/>
                <a:gd name="T49" fmla="*/ 52 h 95"/>
                <a:gd name="T50" fmla="*/ 36 w 125"/>
                <a:gd name="T51" fmla="*/ 40 h 95"/>
                <a:gd name="T52" fmla="*/ 23 w 125"/>
                <a:gd name="T53" fmla="*/ 9 h 95"/>
                <a:gd name="T54" fmla="*/ 27 w 125"/>
                <a:gd name="T55" fmla="*/ 22 h 95"/>
                <a:gd name="T56" fmla="*/ 31 w 125"/>
                <a:gd name="T57" fmla="*/ 18 h 95"/>
                <a:gd name="T58" fmla="*/ 27 w 125"/>
                <a:gd name="T59" fmla="*/ 4 h 95"/>
                <a:gd name="T60" fmla="*/ 96 w 125"/>
                <a:gd name="T61" fmla="*/ 6 h 95"/>
                <a:gd name="T62" fmla="*/ 97 w 125"/>
                <a:gd name="T63" fmla="*/ 22 h 95"/>
                <a:gd name="T64" fmla="*/ 104 w 125"/>
                <a:gd name="T65" fmla="*/ 21 h 95"/>
                <a:gd name="T66" fmla="*/ 101 w 125"/>
                <a:gd name="T67" fmla="*/ 5 h 95"/>
                <a:gd name="T68" fmla="*/ 31 w 125"/>
                <a:gd name="T69" fmla="*/ 0 h 95"/>
                <a:gd name="T70" fmla="*/ 36 w 125"/>
                <a:gd name="T71" fmla="*/ 2 h 95"/>
                <a:gd name="T72" fmla="*/ 38 w 125"/>
                <a:gd name="T73" fmla="*/ 11 h 95"/>
                <a:gd name="T74" fmla="*/ 45 w 125"/>
                <a:gd name="T75" fmla="*/ 13 h 95"/>
                <a:gd name="T76" fmla="*/ 86 w 125"/>
                <a:gd name="T77" fmla="*/ 13 h 95"/>
                <a:gd name="T78" fmla="*/ 91 w 125"/>
                <a:gd name="T79" fmla="*/ 4 h 95"/>
                <a:gd name="T80" fmla="*/ 95 w 125"/>
                <a:gd name="T81" fmla="*/ 0 h 95"/>
                <a:gd name="T82" fmla="*/ 108 w 125"/>
                <a:gd name="T83" fmla="*/ 1 h 95"/>
                <a:gd name="T84" fmla="*/ 109 w 125"/>
                <a:gd name="T85" fmla="*/ 9 h 95"/>
                <a:gd name="T86" fmla="*/ 116 w 125"/>
                <a:gd name="T87" fmla="*/ 13 h 95"/>
                <a:gd name="T88" fmla="*/ 124 w 125"/>
                <a:gd name="T89" fmla="*/ 17 h 95"/>
                <a:gd name="T90" fmla="*/ 125 w 125"/>
                <a:gd name="T91" fmla="*/ 22 h 95"/>
                <a:gd name="T92" fmla="*/ 122 w 125"/>
                <a:gd name="T93" fmla="*/ 94 h 95"/>
                <a:gd name="T94" fmla="*/ 116 w 125"/>
                <a:gd name="T95" fmla="*/ 95 h 95"/>
                <a:gd name="T96" fmla="*/ 2 w 125"/>
                <a:gd name="T97" fmla="*/ 93 h 95"/>
                <a:gd name="T98" fmla="*/ 0 w 125"/>
                <a:gd name="T99" fmla="*/ 86 h 95"/>
                <a:gd name="T100" fmla="*/ 4 w 125"/>
                <a:gd name="T101" fmla="*/ 14 h 95"/>
                <a:gd name="T102" fmla="*/ 10 w 125"/>
                <a:gd name="T103" fmla="*/ 13 h 95"/>
                <a:gd name="T104" fmla="*/ 17 w 125"/>
                <a:gd name="T105" fmla="*/ 10 h 95"/>
                <a:gd name="T106" fmla="*/ 17 w 125"/>
                <a:gd name="T107" fmla="*/ 1 h 95"/>
                <a:gd name="T108" fmla="*/ 21 w 125"/>
                <a:gd name="T10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" h="95">
                  <a:moveTo>
                    <a:pt x="70" y="74"/>
                  </a:moveTo>
                  <a:lnTo>
                    <a:pt x="69" y="76"/>
                  </a:lnTo>
                  <a:lnTo>
                    <a:pt x="67" y="77"/>
                  </a:lnTo>
                  <a:lnTo>
                    <a:pt x="67" y="78"/>
                  </a:lnTo>
                  <a:lnTo>
                    <a:pt x="69" y="80"/>
                  </a:lnTo>
                  <a:lnTo>
                    <a:pt x="70" y="80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5" y="78"/>
                  </a:lnTo>
                  <a:lnTo>
                    <a:pt x="95" y="77"/>
                  </a:lnTo>
                  <a:lnTo>
                    <a:pt x="95" y="76"/>
                  </a:lnTo>
                  <a:lnTo>
                    <a:pt x="93" y="74"/>
                  </a:lnTo>
                  <a:lnTo>
                    <a:pt x="70" y="74"/>
                  </a:lnTo>
                  <a:close/>
                  <a:moveTo>
                    <a:pt x="46" y="65"/>
                  </a:moveTo>
                  <a:lnTo>
                    <a:pt x="45" y="65"/>
                  </a:lnTo>
                  <a:lnTo>
                    <a:pt x="44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1" y="68"/>
                  </a:lnTo>
                  <a:lnTo>
                    <a:pt x="40" y="69"/>
                  </a:lnTo>
                  <a:lnTo>
                    <a:pt x="37" y="69"/>
                  </a:lnTo>
                  <a:lnTo>
                    <a:pt x="34" y="69"/>
                  </a:lnTo>
                  <a:lnTo>
                    <a:pt x="32" y="69"/>
                  </a:lnTo>
                  <a:lnTo>
                    <a:pt x="31" y="68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8" y="66"/>
                  </a:lnTo>
                  <a:lnTo>
                    <a:pt x="27" y="65"/>
                  </a:lnTo>
                  <a:lnTo>
                    <a:pt x="25" y="65"/>
                  </a:lnTo>
                  <a:lnTo>
                    <a:pt x="23" y="66"/>
                  </a:lnTo>
                  <a:lnTo>
                    <a:pt x="21" y="69"/>
                  </a:lnTo>
                  <a:lnTo>
                    <a:pt x="20" y="70"/>
                  </a:lnTo>
                  <a:lnTo>
                    <a:pt x="19" y="72"/>
                  </a:lnTo>
                  <a:lnTo>
                    <a:pt x="19" y="73"/>
                  </a:lnTo>
                  <a:lnTo>
                    <a:pt x="17" y="76"/>
                  </a:lnTo>
                  <a:lnTo>
                    <a:pt x="17" y="77"/>
                  </a:lnTo>
                  <a:lnTo>
                    <a:pt x="19" y="78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78"/>
                  </a:lnTo>
                  <a:lnTo>
                    <a:pt x="54" y="77"/>
                  </a:lnTo>
                  <a:lnTo>
                    <a:pt x="54" y="76"/>
                  </a:lnTo>
                  <a:lnTo>
                    <a:pt x="53" y="73"/>
                  </a:lnTo>
                  <a:lnTo>
                    <a:pt x="53" y="72"/>
                  </a:lnTo>
                  <a:lnTo>
                    <a:pt x="51" y="70"/>
                  </a:lnTo>
                  <a:lnTo>
                    <a:pt x="50" y="69"/>
                  </a:lnTo>
                  <a:lnTo>
                    <a:pt x="49" y="66"/>
                  </a:lnTo>
                  <a:lnTo>
                    <a:pt x="46" y="65"/>
                  </a:lnTo>
                  <a:close/>
                  <a:moveTo>
                    <a:pt x="70" y="65"/>
                  </a:moveTo>
                  <a:lnTo>
                    <a:pt x="69" y="65"/>
                  </a:lnTo>
                  <a:lnTo>
                    <a:pt x="67" y="66"/>
                  </a:lnTo>
                  <a:lnTo>
                    <a:pt x="69" y="69"/>
                  </a:lnTo>
                  <a:lnTo>
                    <a:pt x="70" y="69"/>
                  </a:lnTo>
                  <a:lnTo>
                    <a:pt x="92" y="69"/>
                  </a:lnTo>
                  <a:lnTo>
                    <a:pt x="95" y="69"/>
                  </a:lnTo>
                  <a:lnTo>
                    <a:pt x="95" y="66"/>
                  </a:lnTo>
                  <a:lnTo>
                    <a:pt x="95" y="65"/>
                  </a:lnTo>
                  <a:lnTo>
                    <a:pt x="92" y="65"/>
                  </a:lnTo>
                  <a:lnTo>
                    <a:pt x="70" y="65"/>
                  </a:lnTo>
                  <a:close/>
                  <a:moveTo>
                    <a:pt x="70" y="53"/>
                  </a:moveTo>
                  <a:lnTo>
                    <a:pt x="69" y="55"/>
                  </a:lnTo>
                  <a:lnTo>
                    <a:pt x="67" y="57"/>
                  </a:lnTo>
                  <a:lnTo>
                    <a:pt x="69" y="59"/>
                  </a:lnTo>
                  <a:lnTo>
                    <a:pt x="70" y="59"/>
                  </a:lnTo>
                  <a:lnTo>
                    <a:pt x="92" y="59"/>
                  </a:lnTo>
                  <a:lnTo>
                    <a:pt x="95" y="59"/>
                  </a:lnTo>
                  <a:lnTo>
                    <a:pt x="95" y="57"/>
                  </a:lnTo>
                  <a:lnTo>
                    <a:pt x="95" y="55"/>
                  </a:lnTo>
                  <a:lnTo>
                    <a:pt x="92" y="53"/>
                  </a:lnTo>
                  <a:lnTo>
                    <a:pt x="70" y="53"/>
                  </a:lnTo>
                  <a:close/>
                  <a:moveTo>
                    <a:pt x="72" y="40"/>
                  </a:moveTo>
                  <a:lnTo>
                    <a:pt x="70" y="42"/>
                  </a:lnTo>
                  <a:lnTo>
                    <a:pt x="69" y="43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0" y="48"/>
                  </a:lnTo>
                  <a:lnTo>
                    <a:pt x="72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8" y="47"/>
                  </a:lnTo>
                  <a:lnTo>
                    <a:pt x="109" y="44"/>
                  </a:lnTo>
                  <a:lnTo>
                    <a:pt x="108" y="43"/>
                  </a:lnTo>
                  <a:lnTo>
                    <a:pt x="106" y="42"/>
                  </a:lnTo>
                  <a:lnTo>
                    <a:pt x="104" y="40"/>
                  </a:lnTo>
                  <a:lnTo>
                    <a:pt x="72" y="40"/>
                  </a:lnTo>
                  <a:close/>
                  <a:moveTo>
                    <a:pt x="36" y="40"/>
                  </a:moveTo>
                  <a:lnTo>
                    <a:pt x="32" y="42"/>
                  </a:lnTo>
                  <a:lnTo>
                    <a:pt x="29" y="44"/>
                  </a:lnTo>
                  <a:lnTo>
                    <a:pt x="27" y="47"/>
                  </a:lnTo>
                  <a:lnTo>
                    <a:pt x="27" y="52"/>
                  </a:lnTo>
                  <a:lnTo>
                    <a:pt x="27" y="56"/>
                  </a:lnTo>
                  <a:lnTo>
                    <a:pt x="29" y="60"/>
                  </a:lnTo>
                  <a:lnTo>
                    <a:pt x="32" y="61"/>
                  </a:lnTo>
                  <a:lnTo>
                    <a:pt x="36" y="62"/>
                  </a:lnTo>
                  <a:lnTo>
                    <a:pt x="38" y="61"/>
                  </a:lnTo>
                  <a:lnTo>
                    <a:pt x="42" y="60"/>
                  </a:lnTo>
                  <a:lnTo>
                    <a:pt x="44" y="56"/>
                  </a:lnTo>
                  <a:lnTo>
                    <a:pt x="45" y="52"/>
                  </a:lnTo>
                  <a:lnTo>
                    <a:pt x="44" y="47"/>
                  </a:lnTo>
                  <a:lnTo>
                    <a:pt x="42" y="44"/>
                  </a:lnTo>
                  <a:lnTo>
                    <a:pt x="38" y="42"/>
                  </a:lnTo>
                  <a:lnTo>
                    <a:pt x="36" y="40"/>
                  </a:lnTo>
                  <a:close/>
                  <a:moveTo>
                    <a:pt x="27" y="4"/>
                  </a:moveTo>
                  <a:lnTo>
                    <a:pt x="24" y="5"/>
                  </a:lnTo>
                  <a:lnTo>
                    <a:pt x="23" y="6"/>
                  </a:lnTo>
                  <a:lnTo>
                    <a:pt x="23" y="9"/>
                  </a:lnTo>
                  <a:lnTo>
                    <a:pt x="23" y="18"/>
                  </a:lnTo>
                  <a:lnTo>
                    <a:pt x="23" y="21"/>
                  </a:lnTo>
                  <a:lnTo>
                    <a:pt x="24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9" y="22"/>
                  </a:lnTo>
                  <a:lnTo>
                    <a:pt x="31" y="21"/>
                  </a:lnTo>
                  <a:lnTo>
                    <a:pt x="31" y="18"/>
                  </a:lnTo>
                  <a:lnTo>
                    <a:pt x="31" y="9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7" y="4"/>
                  </a:lnTo>
                  <a:lnTo>
                    <a:pt x="27" y="4"/>
                  </a:lnTo>
                  <a:close/>
                  <a:moveTo>
                    <a:pt x="99" y="4"/>
                  </a:moveTo>
                  <a:lnTo>
                    <a:pt x="97" y="5"/>
                  </a:lnTo>
                  <a:lnTo>
                    <a:pt x="96" y="6"/>
                  </a:lnTo>
                  <a:lnTo>
                    <a:pt x="95" y="9"/>
                  </a:lnTo>
                  <a:lnTo>
                    <a:pt x="95" y="18"/>
                  </a:lnTo>
                  <a:lnTo>
                    <a:pt x="96" y="21"/>
                  </a:lnTo>
                  <a:lnTo>
                    <a:pt x="97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4" y="21"/>
                  </a:lnTo>
                  <a:lnTo>
                    <a:pt x="104" y="18"/>
                  </a:lnTo>
                  <a:lnTo>
                    <a:pt x="104" y="9"/>
                  </a:lnTo>
                  <a:lnTo>
                    <a:pt x="104" y="6"/>
                  </a:lnTo>
                  <a:lnTo>
                    <a:pt x="101" y="5"/>
                  </a:lnTo>
                  <a:lnTo>
                    <a:pt x="100" y="4"/>
                  </a:lnTo>
                  <a:lnTo>
                    <a:pt x="99" y="4"/>
                  </a:lnTo>
                  <a:close/>
                  <a:moveTo>
                    <a:pt x="21" y="0"/>
                  </a:moveTo>
                  <a:lnTo>
                    <a:pt x="31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5" y="13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4" y="13"/>
                  </a:lnTo>
                  <a:lnTo>
                    <a:pt x="86" y="13"/>
                  </a:lnTo>
                  <a:lnTo>
                    <a:pt x="88" y="11"/>
                  </a:lnTo>
                  <a:lnTo>
                    <a:pt x="89" y="10"/>
                  </a:lnTo>
                  <a:lnTo>
                    <a:pt x="91" y="9"/>
                  </a:lnTo>
                  <a:lnTo>
                    <a:pt x="91" y="4"/>
                  </a:lnTo>
                  <a:lnTo>
                    <a:pt x="91" y="2"/>
                  </a:lnTo>
                  <a:lnTo>
                    <a:pt x="92" y="1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4" y="0"/>
                  </a:lnTo>
                  <a:lnTo>
                    <a:pt x="105" y="0"/>
                  </a:lnTo>
                  <a:lnTo>
                    <a:pt x="108" y="1"/>
                  </a:lnTo>
                  <a:lnTo>
                    <a:pt x="108" y="2"/>
                  </a:lnTo>
                  <a:lnTo>
                    <a:pt x="109" y="4"/>
                  </a:lnTo>
                  <a:lnTo>
                    <a:pt x="109" y="4"/>
                  </a:lnTo>
                  <a:lnTo>
                    <a:pt x="109" y="9"/>
                  </a:lnTo>
                  <a:lnTo>
                    <a:pt x="109" y="10"/>
                  </a:lnTo>
                  <a:lnTo>
                    <a:pt x="112" y="11"/>
                  </a:lnTo>
                  <a:lnTo>
                    <a:pt x="113" y="13"/>
                  </a:lnTo>
                  <a:lnTo>
                    <a:pt x="116" y="13"/>
                  </a:lnTo>
                  <a:lnTo>
                    <a:pt x="116" y="13"/>
                  </a:lnTo>
                  <a:lnTo>
                    <a:pt x="120" y="13"/>
                  </a:lnTo>
                  <a:lnTo>
                    <a:pt x="122" y="14"/>
                  </a:lnTo>
                  <a:lnTo>
                    <a:pt x="124" y="17"/>
                  </a:lnTo>
                  <a:lnTo>
                    <a:pt x="125" y="18"/>
                  </a:lnTo>
                  <a:lnTo>
                    <a:pt x="125" y="19"/>
                  </a:lnTo>
                  <a:lnTo>
                    <a:pt x="125" y="21"/>
                  </a:lnTo>
                  <a:lnTo>
                    <a:pt x="125" y="22"/>
                  </a:lnTo>
                  <a:lnTo>
                    <a:pt x="125" y="87"/>
                  </a:lnTo>
                  <a:lnTo>
                    <a:pt x="125" y="90"/>
                  </a:lnTo>
                  <a:lnTo>
                    <a:pt x="124" y="93"/>
                  </a:lnTo>
                  <a:lnTo>
                    <a:pt x="122" y="94"/>
                  </a:lnTo>
                  <a:lnTo>
                    <a:pt x="120" y="95"/>
                  </a:lnTo>
                  <a:lnTo>
                    <a:pt x="117" y="95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0" y="95"/>
                  </a:lnTo>
                  <a:lnTo>
                    <a:pt x="6" y="95"/>
                  </a:lnTo>
                  <a:lnTo>
                    <a:pt x="4" y="94"/>
                  </a:lnTo>
                  <a:lnTo>
                    <a:pt x="2" y="93"/>
                  </a:lnTo>
                  <a:lnTo>
                    <a:pt x="2" y="90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4" y="14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4"/>
                  </a:lnTo>
                  <a:lnTo>
                    <a:pt x="17" y="1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227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614068" y="2727671"/>
              <a:ext cx="1564607" cy="666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222732"/>
                  </a:solidFill>
                </a:rPr>
                <a:t>EXAMPLE TEXT</a:t>
              </a:r>
            </a:p>
          </p:txBody>
        </p:sp>
      </p:grpSp>
      <p:grpSp>
        <p:nvGrpSpPr>
          <p:cNvPr id="29" name="组合 15"/>
          <p:cNvGrpSpPr/>
          <p:nvPr/>
        </p:nvGrpSpPr>
        <p:grpSpPr>
          <a:xfrm>
            <a:off x="7138194" y="792890"/>
            <a:ext cx="2184400" cy="1883103"/>
            <a:chOff x="7138194" y="792890"/>
            <a:chExt cx="2184400" cy="1883103"/>
          </a:xfrm>
        </p:grpSpPr>
        <p:sp>
          <p:nvSpPr>
            <p:cNvPr id="30" name="六边形 29"/>
            <p:cNvSpPr/>
            <p:nvPr/>
          </p:nvSpPr>
          <p:spPr>
            <a:xfrm>
              <a:off x="7138194" y="792890"/>
              <a:ext cx="2184400" cy="1883103"/>
            </a:xfrm>
            <a:prstGeom prst="hexagon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1" name="Freeform 234"/>
            <p:cNvSpPr>
              <a:spLocks noChangeAspect="1"/>
            </p:cNvSpPr>
            <p:nvPr/>
          </p:nvSpPr>
          <p:spPr bwMode="auto">
            <a:xfrm>
              <a:off x="7972841" y="1101475"/>
              <a:ext cx="537724" cy="518965"/>
            </a:xfrm>
            <a:custGeom>
              <a:avLst/>
              <a:gdLst>
                <a:gd name="T0" fmla="*/ 94 w 173"/>
                <a:gd name="T1" fmla="*/ 2 h 167"/>
                <a:gd name="T2" fmla="*/ 108 w 173"/>
                <a:gd name="T3" fmla="*/ 7 h 167"/>
                <a:gd name="T4" fmla="*/ 114 w 173"/>
                <a:gd name="T5" fmla="*/ 15 h 167"/>
                <a:gd name="T6" fmla="*/ 118 w 173"/>
                <a:gd name="T7" fmla="*/ 25 h 167"/>
                <a:gd name="T8" fmla="*/ 118 w 173"/>
                <a:gd name="T9" fmla="*/ 37 h 167"/>
                <a:gd name="T10" fmla="*/ 118 w 173"/>
                <a:gd name="T11" fmla="*/ 43 h 167"/>
                <a:gd name="T12" fmla="*/ 120 w 173"/>
                <a:gd name="T13" fmla="*/ 49 h 167"/>
                <a:gd name="T14" fmla="*/ 120 w 173"/>
                <a:gd name="T15" fmla="*/ 55 h 167"/>
                <a:gd name="T16" fmla="*/ 118 w 173"/>
                <a:gd name="T17" fmla="*/ 61 h 167"/>
                <a:gd name="T18" fmla="*/ 116 w 173"/>
                <a:gd name="T19" fmla="*/ 64 h 167"/>
                <a:gd name="T20" fmla="*/ 112 w 173"/>
                <a:gd name="T21" fmla="*/ 72 h 167"/>
                <a:gd name="T22" fmla="*/ 108 w 173"/>
                <a:gd name="T23" fmla="*/ 82 h 167"/>
                <a:gd name="T24" fmla="*/ 106 w 173"/>
                <a:gd name="T25" fmla="*/ 84 h 167"/>
                <a:gd name="T26" fmla="*/ 106 w 173"/>
                <a:gd name="T27" fmla="*/ 100 h 167"/>
                <a:gd name="T28" fmla="*/ 110 w 173"/>
                <a:gd name="T29" fmla="*/ 102 h 167"/>
                <a:gd name="T30" fmla="*/ 118 w 173"/>
                <a:gd name="T31" fmla="*/ 106 h 167"/>
                <a:gd name="T32" fmla="*/ 132 w 173"/>
                <a:gd name="T33" fmla="*/ 112 h 167"/>
                <a:gd name="T34" fmla="*/ 138 w 173"/>
                <a:gd name="T35" fmla="*/ 114 h 167"/>
                <a:gd name="T36" fmla="*/ 142 w 173"/>
                <a:gd name="T37" fmla="*/ 114 h 167"/>
                <a:gd name="T38" fmla="*/ 147 w 173"/>
                <a:gd name="T39" fmla="*/ 116 h 167"/>
                <a:gd name="T40" fmla="*/ 163 w 173"/>
                <a:gd name="T41" fmla="*/ 129 h 167"/>
                <a:gd name="T42" fmla="*/ 173 w 173"/>
                <a:gd name="T43" fmla="*/ 153 h 167"/>
                <a:gd name="T44" fmla="*/ 173 w 173"/>
                <a:gd name="T45" fmla="*/ 159 h 167"/>
                <a:gd name="T46" fmla="*/ 171 w 173"/>
                <a:gd name="T47" fmla="*/ 163 h 167"/>
                <a:gd name="T48" fmla="*/ 165 w 173"/>
                <a:gd name="T49" fmla="*/ 167 h 167"/>
                <a:gd name="T50" fmla="*/ 4 w 173"/>
                <a:gd name="T51" fmla="*/ 165 h 167"/>
                <a:gd name="T52" fmla="*/ 0 w 173"/>
                <a:gd name="T53" fmla="*/ 159 h 167"/>
                <a:gd name="T54" fmla="*/ 0 w 173"/>
                <a:gd name="T55" fmla="*/ 159 h 167"/>
                <a:gd name="T56" fmla="*/ 4 w 173"/>
                <a:gd name="T57" fmla="*/ 143 h 167"/>
                <a:gd name="T58" fmla="*/ 22 w 173"/>
                <a:gd name="T59" fmla="*/ 117 h 167"/>
                <a:gd name="T60" fmla="*/ 30 w 173"/>
                <a:gd name="T61" fmla="*/ 116 h 167"/>
                <a:gd name="T62" fmla="*/ 33 w 173"/>
                <a:gd name="T63" fmla="*/ 114 h 167"/>
                <a:gd name="T64" fmla="*/ 37 w 173"/>
                <a:gd name="T65" fmla="*/ 114 h 167"/>
                <a:gd name="T66" fmla="*/ 47 w 173"/>
                <a:gd name="T67" fmla="*/ 110 h 167"/>
                <a:gd name="T68" fmla="*/ 59 w 173"/>
                <a:gd name="T69" fmla="*/ 104 h 167"/>
                <a:gd name="T70" fmla="*/ 67 w 173"/>
                <a:gd name="T71" fmla="*/ 102 h 167"/>
                <a:gd name="T72" fmla="*/ 67 w 173"/>
                <a:gd name="T73" fmla="*/ 100 h 167"/>
                <a:gd name="T74" fmla="*/ 67 w 173"/>
                <a:gd name="T75" fmla="*/ 84 h 167"/>
                <a:gd name="T76" fmla="*/ 63 w 173"/>
                <a:gd name="T77" fmla="*/ 78 h 167"/>
                <a:gd name="T78" fmla="*/ 59 w 173"/>
                <a:gd name="T79" fmla="*/ 64 h 167"/>
                <a:gd name="T80" fmla="*/ 55 w 173"/>
                <a:gd name="T81" fmla="*/ 62 h 167"/>
                <a:gd name="T82" fmla="*/ 55 w 173"/>
                <a:gd name="T83" fmla="*/ 57 h 167"/>
                <a:gd name="T84" fmla="*/ 53 w 173"/>
                <a:gd name="T85" fmla="*/ 51 h 167"/>
                <a:gd name="T86" fmla="*/ 53 w 173"/>
                <a:gd name="T87" fmla="*/ 45 h 167"/>
                <a:gd name="T88" fmla="*/ 57 w 173"/>
                <a:gd name="T89" fmla="*/ 43 h 167"/>
                <a:gd name="T90" fmla="*/ 55 w 173"/>
                <a:gd name="T91" fmla="*/ 31 h 167"/>
                <a:gd name="T92" fmla="*/ 57 w 173"/>
                <a:gd name="T93" fmla="*/ 19 h 167"/>
                <a:gd name="T94" fmla="*/ 65 w 173"/>
                <a:gd name="T95" fmla="*/ 9 h 167"/>
                <a:gd name="T96" fmla="*/ 79 w 173"/>
                <a:gd name="T97" fmla="*/ 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167">
                  <a:moveTo>
                    <a:pt x="86" y="0"/>
                  </a:moveTo>
                  <a:lnTo>
                    <a:pt x="94" y="2"/>
                  </a:lnTo>
                  <a:lnTo>
                    <a:pt x="102" y="4"/>
                  </a:lnTo>
                  <a:lnTo>
                    <a:pt x="108" y="7"/>
                  </a:lnTo>
                  <a:lnTo>
                    <a:pt x="112" y="11"/>
                  </a:lnTo>
                  <a:lnTo>
                    <a:pt x="114" y="15"/>
                  </a:lnTo>
                  <a:lnTo>
                    <a:pt x="116" y="21"/>
                  </a:lnTo>
                  <a:lnTo>
                    <a:pt x="118" y="25"/>
                  </a:lnTo>
                  <a:lnTo>
                    <a:pt x="118" y="31"/>
                  </a:lnTo>
                  <a:lnTo>
                    <a:pt x="118" y="37"/>
                  </a:lnTo>
                  <a:lnTo>
                    <a:pt x="116" y="43"/>
                  </a:lnTo>
                  <a:lnTo>
                    <a:pt x="118" y="43"/>
                  </a:lnTo>
                  <a:lnTo>
                    <a:pt x="120" y="45"/>
                  </a:lnTo>
                  <a:lnTo>
                    <a:pt x="120" y="49"/>
                  </a:lnTo>
                  <a:lnTo>
                    <a:pt x="120" y="51"/>
                  </a:lnTo>
                  <a:lnTo>
                    <a:pt x="120" y="55"/>
                  </a:lnTo>
                  <a:lnTo>
                    <a:pt x="118" y="57"/>
                  </a:lnTo>
                  <a:lnTo>
                    <a:pt x="118" y="61"/>
                  </a:lnTo>
                  <a:lnTo>
                    <a:pt x="118" y="62"/>
                  </a:lnTo>
                  <a:lnTo>
                    <a:pt x="116" y="64"/>
                  </a:lnTo>
                  <a:lnTo>
                    <a:pt x="114" y="64"/>
                  </a:lnTo>
                  <a:lnTo>
                    <a:pt x="112" y="72"/>
                  </a:lnTo>
                  <a:lnTo>
                    <a:pt x="110" y="78"/>
                  </a:lnTo>
                  <a:lnTo>
                    <a:pt x="108" y="82"/>
                  </a:lnTo>
                  <a:lnTo>
                    <a:pt x="106" y="84"/>
                  </a:lnTo>
                  <a:lnTo>
                    <a:pt x="106" y="84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06" y="102"/>
                  </a:lnTo>
                  <a:lnTo>
                    <a:pt x="110" y="102"/>
                  </a:lnTo>
                  <a:lnTo>
                    <a:pt x="114" y="104"/>
                  </a:lnTo>
                  <a:lnTo>
                    <a:pt x="118" y="106"/>
                  </a:lnTo>
                  <a:lnTo>
                    <a:pt x="126" y="110"/>
                  </a:lnTo>
                  <a:lnTo>
                    <a:pt x="132" y="112"/>
                  </a:lnTo>
                  <a:lnTo>
                    <a:pt x="136" y="114"/>
                  </a:lnTo>
                  <a:lnTo>
                    <a:pt x="138" y="114"/>
                  </a:lnTo>
                  <a:lnTo>
                    <a:pt x="140" y="114"/>
                  </a:lnTo>
                  <a:lnTo>
                    <a:pt x="142" y="114"/>
                  </a:lnTo>
                  <a:lnTo>
                    <a:pt x="143" y="116"/>
                  </a:lnTo>
                  <a:lnTo>
                    <a:pt x="147" y="116"/>
                  </a:lnTo>
                  <a:lnTo>
                    <a:pt x="151" y="117"/>
                  </a:lnTo>
                  <a:lnTo>
                    <a:pt x="163" y="129"/>
                  </a:lnTo>
                  <a:lnTo>
                    <a:pt x="169" y="143"/>
                  </a:lnTo>
                  <a:lnTo>
                    <a:pt x="173" y="153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1" y="163"/>
                  </a:lnTo>
                  <a:lnTo>
                    <a:pt x="169" y="165"/>
                  </a:lnTo>
                  <a:lnTo>
                    <a:pt x="165" y="167"/>
                  </a:lnTo>
                  <a:lnTo>
                    <a:pt x="8" y="167"/>
                  </a:lnTo>
                  <a:lnTo>
                    <a:pt x="4" y="165"/>
                  </a:lnTo>
                  <a:lnTo>
                    <a:pt x="2" y="163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3"/>
                  </a:lnTo>
                  <a:lnTo>
                    <a:pt x="4" y="143"/>
                  </a:lnTo>
                  <a:lnTo>
                    <a:pt x="10" y="129"/>
                  </a:lnTo>
                  <a:lnTo>
                    <a:pt x="22" y="117"/>
                  </a:lnTo>
                  <a:lnTo>
                    <a:pt x="26" y="116"/>
                  </a:lnTo>
                  <a:lnTo>
                    <a:pt x="30" y="116"/>
                  </a:lnTo>
                  <a:lnTo>
                    <a:pt x="31" y="114"/>
                  </a:lnTo>
                  <a:lnTo>
                    <a:pt x="33" y="114"/>
                  </a:lnTo>
                  <a:lnTo>
                    <a:pt x="35" y="114"/>
                  </a:lnTo>
                  <a:lnTo>
                    <a:pt x="37" y="114"/>
                  </a:lnTo>
                  <a:lnTo>
                    <a:pt x="41" y="112"/>
                  </a:lnTo>
                  <a:lnTo>
                    <a:pt x="47" y="110"/>
                  </a:lnTo>
                  <a:lnTo>
                    <a:pt x="55" y="108"/>
                  </a:lnTo>
                  <a:lnTo>
                    <a:pt x="59" y="104"/>
                  </a:lnTo>
                  <a:lnTo>
                    <a:pt x="63" y="104"/>
                  </a:lnTo>
                  <a:lnTo>
                    <a:pt x="67" y="102"/>
                  </a:lnTo>
                  <a:lnTo>
                    <a:pt x="67" y="102"/>
                  </a:lnTo>
                  <a:lnTo>
                    <a:pt x="67" y="100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5" y="82"/>
                  </a:lnTo>
                  <a:lnTo>
                    <a:pt x="63" y="78"/>
                  </a:lnTo>
                  <a:lnTo>
                    <a:pt x="61" y="72"/>
                  </a:lnTo>
                  <a:lnTo>
                    <a:pt x="59" y="64"/>
                  </a:lnTo>
                  <a:lnTo>
                    <a:pt x="57" y="64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5" y="57"/>
                  </a:lnTo>
                  <a:lnTo>
                    <a:pt x="53" y="55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5"/>
                  </a:lnTo>
                  <a:lnTo>
                    <a:pt x="55" y="43"/>
                  </a:lnTo>
                  <a:lnTo>
                    <a:pt x="57" y="43"/>
                  </a:lnTo>
                  <a:lnTo>
                    <a:pt x="55" y="37"/>
                  </a:lnTo>
                  <a:lnTo>
                    <a:pt x="55" y="31"/>
                  </a:lnTo>
                  <a:lnTo>
                    <a:pt x="55" y="25"/>
                  </a:lnTo>
                  <a:lnTo>
                    <a:pt x="57" y="19"/>
                  </a:lnTo>
                  <a:lnTo>
                    <a:pt x="59" y="13"/>
                  </a:lnTo>
                  <a:lnTo>
                    <a:pt x="65" y="9"/>
                  </a:lnTo>
                  <a:lnTo>
                    <a:pt x="71" y="4"/>
                  </a:lnTo>
                  <a:lnTo>
                    <a:pt x="79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447593" y="1726541"/>
              <a:ext cx="1564607" cy="666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chemeClr val="bg1"/>
                  </a:solidFill>
                </a:rPr>
                <a:t>EXAMPLE TEXT</a:t>
              </a:r>
            </a:p>
          </p:txBody>
        </p:sp>
      </p:grpSp>
      <p:grpSp>
        <p:nvGrpSpPr>
          <p:cNvPr id="33" name="组合 16"/>
          <p:cNvGrpSpPr/>
          <p:nvPr/>
        </p:nvGrpSpPr>
        <p:grpSpPr>
          <a:xfrm>
            <a:off x="8958527" y="1776287"/>
            <a:ext cx="2184400" cy="1883103"/>
            <a:chOff x="8958527" y="1776287"/>
            <a:chExt cx="2184400" cy="1883103"/>
          </a:xfrm>
        </p:grpSpPr>
        <p:sp>
          <p:nvSpPr>
            <p:cNvPr id="34" name="六边形 33"/>
            <p:cNvSpPr/>
            <p:nvPr/>
          </p:nvSpPr>
          <p:spPr>
            <a:xfrm>
              <a:off x="8958527" y="1776287"/>
              <a:ext cx="2184400" cy="1883103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5" name="Freeform 113"/>
            <p:cNvSpPr>
              <a:spLocks noChangeAspect="1"/>
            </p:cNvSpPr>
            <p:nvPr/>
          </p:nvSpPr>
          <p:spPr bwMode="auto">
            <a:xfrm>
              <a:off x="9760914" y="2103670"/>
              <a:ext cx="579621" cy="518965"/>
            </a:xfrm>
            <a:custGeom>
              <a:avLst/>
              <a:gdLst>
                <a:gd name="T0" fmla="*/ 90 w 173"/>
                <a:gd name="T1" fmla="*/ 0 h 153"/>
                <a:gd name="T2" fmla="*/ 120 w 173"/>
                <a:gd name="T3" fmla="*/ 2 h 153"/>
                <a:gd name="T4" fmla="*/ 142 w 173"/>
                <a:gd name="T5" fmla="*/ 11 h 153"/>
                <a:gd name="T6" fmla="*/ 159 w 173"/>
                <a:gd name="T7" fmla="*/ 25 h 153"/>
                <a:gd name="T8" fmla="*/ 169 w 173"/>
                <a:gd name="T9" fmla="*/ 45 h 153"/>
                <a:gd name="T10" fmla="*/ 173 w 173"/>
                <a:gd name="T11" fmla="*/ 65 h 153"/>
                <a:gd name="T12" fmla="*/ 169 w 173"/>
                <a:gd name="T13" fmla="*/ 86 h 153"/>
                <a:gd name="T14" fmla="*/ 159 w 173"/>
                <a:gd name="T15" fmla="*/ 104 h 153"/>
                <a:gd name="T16" fmla="*/ 142 w 173"/>
                <a:gd name="T17" fmla="*/ 118 h 153"/>
                <a:gd name="T18" fmla="*/ 120 w 173"/>
                <a:gd name="T19" fmla="*/ 127 h 153"/>
                <a:gd name="T20" fmla="*/ 90 w 173"/>
                <a:gd name="T21" fmla="*/ 131 h 153"/>
                <a:gd name="T22" fmla="*/ 83 w 173"/>
                <a:gd name="T23" fmla="*/ 129 h 153"/>
                <a:gd name="T24" fmla="*/ 73 w 173"/>
                <a:gd name="T25" fmla="*/ 127 h 153"/>
                <a:gd name="T26" fmla="*/ 57 w 173"/>
                <a:gd name="T27" fmla="*/ 141 h 153"/>
                <a:gd name="T28" fmla="*/ 41 w 173"/>
                <a:gd name="T29" fmla="*/ 149 h 153"/>
                <a:gd name="T30" fmla="*/ 28 w 173"/>
                <a:gd name="T31" fmla="*/ 151 h 153"/>
                <a:gd name="T32" fmla="*/ 16 w 173"/>
                <a:gd name="T33" fmla="*/ 153 h 153"/>
                <a:gd name="T34" fmla="*/ 12 w 173"/>
                <a:gd name="T35" fmla="*/ 151 h 153"/>
                <a:gd name="T36" fmla="*/ 28 w 173"/>
                <a:gd name="T37" fmla="*/ 141 h 153"/>
                <a:gd name="T38" fmla="*/ 35 w 173"/>
                <a:gd name="T39" fmla="*/ 129 h 153"/>
                <a:gd name="T40" fmla="*/ 35 w 173"/>
                <a:gd name="T41" fmla="*/ 121 h 153"/>
                <a:gd name="T42" fmla="*/ 33 w 173"/>
                <a:gd name="T43" fmla="*/ 116 h 153"/>
                <a:gd name="T44" fmla="*/ 16 w 173"/>
                <a:gd name="T45" fmla="*/ 102 h 153"/>
                <a:gd name="T46" fmla="*/ 4 w 173"/>
                <a:gd name="T47" fmla="*/ 84 h 153"/>
                <a:gd name="T48" fmla="*/ 0 w 173"/>
                <a:gd name="T49" fmla="*/ 65 h 153"/>
                <a:gd name="T50" fmla="*/ 6 w 173"/>
                <a:gd name="T51" fmla="*/ 45 h 153"/>
                <a:gd name="T52" fmla="*/ 18 w 173"/>
                <a:gd name="T53" fmla="*/ 25 h 153"/>
                <a:gd name="T54" fmla="*/ 37 w 173"/>
                <a:gd name="T55" fmla="*/ 11 h 153"/>
                <a:gd name="T56" fmla="*/ 63 w 173"/>
                <a:gd name="T57" fmla="*/ 2 h 153"/>
                <a:gd name="T58" fmla="*/ 90 w 173"/>
                <a:gd name="T5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3" h="153">
                  <a:moveTo>
                    <a:pt x="90" y="0"/>
                  </a:moveTo>
                  <a:lnTo>
                    <a:pt x="120" y="2"/>
                  </a:lnTo>
                  <a:lnTo>
                    <a:pt x="142" y="11"/>
                  </a:lnTo>
                  <a:lnTo>
                    <a:pt x="159" y="25"/>
                  </a:lnTo>
                  <a:lnTo>
                    <a:pt x="169" y="45"/>
                  </a:lnTo>
                  <a:lnTo>
                    <a:pt x="173" y="65"/>
                  </a:lnTo>
                  <a:lnTo>
                    <a:pt x="169" y="86"/>
                  </a:lnTo>
                  <a:lnTo>
                    <a:pt x="159" y="104"/>
                  </a:lnTo>
                  <a:lnTo>
                    <a:pt x="142" y="118"/>
                  </a:lnTo>
                  <a:lnTo>
                    <a:pt x="120" y="127"/>
                  </a:lnTo>
                  <a:lnTo>
                    <a:pt x="90" y="131"/>
                  </a:lnTo>
                  <a:lnTo>
                    <a:pt x="83" y="129"/>
                  </a:lnTo>
                  <a:lnTo>
                    <a:pt x="73" y="127"/>
                  </a:lnTo>
                  <a:lnTo>
                    <a:pt x="57" y="141"/>
                  </a:lnTo>
                  <a:lnTo>
                    <a:pt x="41" y="149"/>
                  </a:lnTo>
                  <a:lnTo>
                    <a:pt x="28" y="151"/>
                  </a:lnTo>
                  <a:lnTo>
                    <a:pt x="16" y="153"/>
                  </a:lnTo>
                  <a:lnTo>
                    <a:pt x="12" y="151"/>
                  </a:lnTo>
                  <a:lnTo>
                    <a:pt x="28" y="141"/>
                  </a:lnTo>
                  <a:lnTo>
                    <a:pt x="35" y="129"/>
                  </a:lnTo>
                  <a:lnTo>
                    <a:pt x="35" y="121"/>
                  </a:lnTo>
                  <a:lnTo>
                    <a:pt x="33" y="116"/>
                  </a:lnTo>
                  <a:lnTo>
                    <a:pt x="16" y="102"/>
                  </a:lnTo>
                  <a:lnTo>
                    <a:pt x="4" y="84"/>
                  </a:lnTo>
                  <a:lnTo>
                    <a:pt x="0" y="65"/>
                  </a:lnTo>
                  <a:lnTo>
                    <a:pt x="6" y="45"/>
                  </a:lnTo>
                  <a:lnTo>
                    <a:pt x="18" y="25"/>
                  </a:lnTo>
                  <a:lnTo>
                    <a:pt x="37" y="11"/>
                  </a:lnTo>
                  <a:lnTo>
                    <a:pt x="63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9268423" y="2745222"/>
              <a:ext cx="1564607" cy="666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chemeClr val="bg1"/>
                  </a:solidFill>
                </a:rPr>
                <a:t>EXAMPLE TEXT</a:t>
              </a:r>
            </a:p>
          </p:txBody>
        </p:sp>
      </p:grpSp>
      <p:grpSp>
        <p:nvGrpSpPr>
          <p:cNvPr id="39" name="组合 25"/>
          <p:cNvGrpSpPr/>
          <p:nvPr/>
        </p:nvGrpSpPr>
        <p:grpSpPr>
          <a:xfrm>
            <a:off x="8958526" y="3764003"/>
            <a:ext cx="2184400" cy="1883103"/>
            <a:chOff x="8958526" y="3764003"/>
            <a:chExt cx="2184400" cy="1883103"/>
          </a:xfrm>
        </p:grpSpPr>
        <p:sp>
          <p:nvSpPr>
            <p:cNvPr id="40" name="六边形 39"/>
            <p:cNvSpPr/>
            <p:nvPr/>
          </p:nvSpPr>
          <p:spPr>
            <a:xfrm>
              <a:off x="8958526" y="3764003"/>
              <a:ext cx="2184400" cy="1883103"/>
            </a:xfrm>
            <a:prstGeom prst="hexagon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1" name="Freeform 197"/>
            <p:cNvSpPr>
              <a:spLocks noChangeAspect="1" noEditPoints="1"/>
            </p:cNvSpPr>
            <p:nvPr/>
          </p:nvSpPr>
          <p:spPr bwMode="auto">
            <a:xfrm>
              <a:off x="9809562" y="4089446"/>
              <a:ext cx="482329" cy="518965"/>
            </a:xfrm>
            <a:custGeom>
              <a:avLst/>
              <a:gdLst>
                <a:gd name="T0" fmla="*/ 23 w 157"/>
                <a:gd name="T1" fmla="*/ 136 h 171"/>
                <a:gd name="T2" fmla="*/ 25 w 157"/>
                <a:gd name="T3" fmla="*/ 144 h 171"/>
                <a:gd name="T4" fmla="*/ 132 w 157"/>
                <a:gd name="T5" fmla="*/ 144 h 171"/>
                <a:gd name="T6" fmla="*/ 134 w 157"/>
                <a:gd name="T7" fmla="*/ 136 h 171"/>
                <a:gd name="T8" fmla="*/ 29 w 157"/>
                <a:gd name="T9" fmla="*/ 132 h 171"/>
                <a:gd name="T10" fmla="*/ 23 w 157"/>
                <a:gd name="T11" fmla="*/ 100 h 171"/>
                <a:gd name="T12" fmla="*/ 25 w 157"/>
                <a:gd name="T13" fmla="*/ 112 h 171"/>
                <a:gd name="T14" fmla="*/ 132 w 157"/>
                <a:gd name="T15" fmla="*/ 112 h 171"/>
                <a:gd name="T16" fmla="*/ 134 w 157"/>
                <a:gd name="T17" fmla="*/ 100 h 171"/>
                <a:gd name="T18" fmla="*/ 29 w 157"/>
                <a:gd name="T19" fmla="*/ 96 h 171"/>
                <a:gd name="T20" fmla="*/ 23 w 157"/>
                <a:gd name="T21" fmla="*/ 65 h 171"/>
                <a:gd name="T22" fmla="*/ 25 w 157"/>
                <a:gd name="T23" fmla="*/ 77 h 171"/>
                <a:gd name="T24" fmla="*/ 132 w 157"/>
                <a:gd name="T25" fmla="*/ 77 h 171"/>
                <a:gd name="T26" fmla="*/ 134 w 157"/>
                <a:gd name="T27" fmla="*/ 65 h 171"/>
                <a:gd name="T28" fmla="*/ 29 w 157"/>
                <a:gd name="T29" fmla="*/ 61 h 171"/>
                <a:gd name="T30" fmla="*/ 22 w 157"/>
                <a:gd name="T31" fmla="*/ 24 h 171"/>
                <a:gd name="T32" fmla="*/ 31 w 157"/>
                <a:gd name="T33" fmla="*/ 40 h 171"/>
                <a:gd name="T34" fmla="*/ 49 w 157"/>
                <a:gd name="T35" fmla="*/ 36 h 171"/>
                <a:gd name="T36" fmla="*/ 55 w 157"/>
                <a:gd name="T37" fmla="*/ 16 h 171"/>
                <a:gd name="T38" fmla="*/ 63 w 157"/>
                <a:gd name="T39" fmla="*/ 30 h 171"/>
                <a:gd name="T40" fmla="*/ 78 w 157"/>
                <a:gd name="T41" fmla="*/ 40 h 171"/>
                <a:gd name="T42" fmla="*/ 94 w 157"/>
                <a:gd name="T43" fmla="*/ 30 h 171"/>
                <a:gd name="T44" fmla="*/ 102 w 157"/>
                <a:gd name="T45" fmla="*/ 16 h 171"/>
                <a:gd name="T46" fmla="*/ 108 w 157"/>
                <a:gd name="T47" fmla="*/ 36 h 171"/>
                <a:gd name="T48" fmla="*/ 126 w 157"/>
                <a:gd name="T49" fmla="*/ 40 h 171"/>
                <a:gd name="T50" fmla="*/ 135 w 157"/>
                <a:gd name="T51" fmla="*/ 24 h 171"/>
                <a:gd name="T52" fmla="*/ 153 w 157"/>
                <a:gd name="T53" fmla="*/ 18 h 171"/>
                <a:gd name="T54" fmla="*/ 157 w 157"/>
                <a:gd name="T55" fmla="*/ 163 h 171"/>
                <a:gd name="T56" fmla="*/ 149 w 157"/>
                <a:gd name="T57" fmla="*/ 171 h 171"/>
                <a:gd name="T58" fmla="*/ 2 w 157"/>
                <a:gd name="T59" fmla="*/ 167 h 171"/>
                <a:gd name="T60" fmla="*/ 2 w 157"/>
                <a:gd name="T61" fmla="*/ 20 h 171"/>
                <a:gd name="T62" fmla="*/ 118 w 157"/>
                <a:gd name="T63" fmla="*/ 0 h 171"/>
                <a:gd name="T64" fmla="*/ 128 w 157"/>
                <a:gd name="T65" fmla="*/ 8 h 171"/>
                <a:gd name="T66" fmla="*/ 124 w 157"/>
                <a:gd name="T67" fmla="*/ 32 h 171"/>
                <a:gd name="T68" fmla="*/ 112 w 157"/>
                <a:gd name="T69" fmla="*/ 28 h 171"/>
                <a:gd name="T70" fmla="*/ 112 w 157"/>
                <a:gd name="T71" fmla="*/ 4 h 171"/>
                <a:gd name="T72" fmla="*/ 78 w 157"/>
                <a:gd name="T73" fmla="*/ 0 h 171"/>
                <a:gd name="T74" fmla="*/ 86 w 157"/>
                <a:gd name="T75" fmla="*/ 8 h 171"/>
                <a:gd name="T76" fmla="*/ 82 w 157"/>
                <a:gd name="T77" fmla="*/ 32 h 171"/>
                <a:gd name="T78" fmla="*/ 71 w 157"/>
                <a:gd name="T79" fmla="*/ 28 h 171"/>
                <a:gd name="T80" fmla="*/ 71 w 157"/>
                <a:gd name="T81" fmla="*/ 4 h 171"/>
                <a:gd name="T82" fmla="*/ 39 w 157"/>
                <a:gd name="T83" fmla="*/ 0 h 171"/>
                <a:gd name="T84" fmla="*/ 47 w 157"/>
                <a:gd name="T85" fmla="*/ 8 h 171"/>
                <a:gd name="T86" fmla="*/ 43 w 157"/>
                <a:gd name="T87" fmla="*/ 32 h 171"/>
                <a:gd name="T88" fmla="*/ 31 w 157"/>
                <a:gd name="T89" fmla="*/ 28 h 171"/>
                <a:gd name="T90" fmla="*/ 31 w 157"/>
                <a:gd name="T91" fmla="*/ 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7" h="171">
                  <a:moveTo>
                    <a:pt x="29" y="132"/>
                  </a:moveTo>
                  <a:lnTo>
                    <a:pt x="25" y="132"/>
                  </a:lnTo>
                  <a:lnTo>
                    <a:pt x="23" y="136"/>
                  </a:lnTo>
                  <a:lnTo>
                    <a:pt x="22" y="138"/>
                  </a:lnTo>
                  <a:lnTo>
                    <a:pt x="23" y="142"/>
                  </a:lnTo>
                  <a:lnTo>
                    <a:pt x="25" y="144"/>
                  </a:lnTo>
                  <a:lnTo>
                    <a:pt x="29" y="146"/>
                  </a:lnTo>
                  <a:lnTo>
                    <a:pt x="128" y="146"/>
                  </a:lnTo>
                  <a:lnTo>
                    <a:pt x="132" y="144"/>
                  </a:lnTo>
                  <a:lnTo>
                    <a:pt x="134" y="142"/>
                  </a:lnTo>
                  <a:lnTo>
                    <a:pt x="135" y="138"/>
                  </a:lnTo>
                  <a:lnTo>
                    <a:pt x="134" y="136"/>
                  </a:lnTo>
                  <a:lnTo>
                    <a:pt x="132" y="132"/>
                  </a:lnTo>
                  <a:lnTo>
                    <a:pt x="128" y="132"/>
                  </a:lnTo>
                  <a:lnTo>
                    <a:pt x="29" y="132"/>
                  </a:lnTo>
                  <a:close/>
                  <a:moveTo>
                    <a:pt x="29" y="96"/>
                  </a:moveTo>
                  <a:lnTo>
                    <a:pt x="25" y="98"/>
                  </a:lnTo>
                  <a:lnTo>
                    <a:pt x="23" y="100"/>
                  </a:lnTo>
                  <a:lnTo>
                    <a:pt x="22" y="104"/>
                  </a:lnTo>
                  <a:lnTo>
                    <a:pt x="23" y="108"/>
                  </a:lnTo>
                  <a:lnTo>
                    <a:pt x="25" y="112"/>
                  </a:lnTo>
                  <a:lnTo>
                    <a:pt x="29" y="112"/>
                  </a:lnTo>
                  <a:lnTo>
                    <a:pt x="128" y="112"/>
                  </a:lnTo>
                  <a:lnTo>
                    <a:pt x="132" y="112"/>
                  </a:lnTo>
                  <a:lnTo>
                    <a:pt x="134" y="108"/>
                  </a:lnTo>
                  <a:lnTo>
                    <a:pt x="135" y="104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28" y="96"/>
                  </a:lnTo>
                  <a:lnTo>
                    <a:pt x="29" y="96"/>
                  </a:lnTo>
                  <a:close/>
                  <a:moveTo>
                    <a:pt x="29" y="61"/>
                  </a:moveTo>
                  <a:lnTo>
                    <a:pt x="25" y="63"/>
                  </a:lnTo>
                  <a:lnTo>
                    <a:pt x="23" y="65"/>
                  </a:lnTo>
                  <a:lnTo>
                    <a:pt x="22" y="69"/>
                  </a:lnTo>
                  <a:lnTo>
                    <a:pt x="23" y="73"/>
                  </a:lnTo>
                  <a:lnTo>
                    <a:pt x="25" y="77"/>
                  </a:lnTo>
                  <a:lnTo>
                    <a:pt x="29" y="79"/>
                  </a:lnTo>
                  <a:lnTo>
                    <a:pt x="128" y="79"/>
                  </a:lnTo>
                  <a:lnTo>
                    <a:pt x="132" y="77"/>
                  </a:lnTo>
                  <a:lnTo>
                    <a:pt x="134" y="73"/>
                  </a:lnTo>
                  <a:lnTo>
                    <a:pt x="135" y="69"/>
                  </a:lnTo>
                  <a:lnTo>
                    <a:pt x="134" y="65"/>
                  </a:lnTo>
                  <a:lnTo>
                    <a:pt x="132" y="63"/>
                  </a:lnTo>
                  <a:lnTo>
                    <a:pt x="128" y="61"/>
                  </a:lnTo>
                  <a:lnTo>
                    <a:pt x="29" y="61"/>
                  </a:lnTo>
                  <a:close/>
                  <a:moveTo>
                    <a:pt x="8" y="16"/>
                  </a:moveTo>
                  <a:lnTo>
                    <a:pt x="22" y="16"/>
                  </a:lnTo>
                  <a:lnTo>
                    <a:pt x="22" y="24"/>
                  </a:lnTo>
                  <a:lnTo>
                    <a:pt x="23" y="30"/>
                  </a:lnTo>
                  <a:lnTo>
                    <a:pt x="27" y="36"/>
                  </a:lnTo>
                  <a:lnTo>
                    <a:pt x="31" y="40"/>
                  </a:lnTo>
                  <a:lnTo>
                    <a:pt x="39" y="40"/>
                  </a:lnTo>
                  <a:lnTo>
                    <a:pt x="45" y="40"/>
                  </a:lnTo>
                  <a:lnTo>
                    <a:pt x="49" y="36"/>
                  </a:lnTo>
                  <a:lnTo>
                    <a:pt x="53" y="30"/>
                  </a:lnTo>
                  <a:lnTo>
                    <a:pt x="55" y="24"/>
                  </a:lnTo>
                  <a:lnTo>
                    <a:pt x="55" y="16"/>
                  </a:lnTo>
                  <a:lnTo>
                    <a:pt x="63" y="16"/>
                  </a:lnTo>
                  <a:lnTo>
                    <a:pt x="63" y="24"/>
                  </a:lnTo>
                  <a:lnTo>
                    <a:pt x="63" y="30"/>
                  </a:lnTo>
                  <a:lnTo>
                    <a:pt x="67" y="36"/>
                  </a:lnTo>
                  <a:lnTo>
                    <a:pt x="73" y="40"/>
                  </a:lnTo>
                  <a:lnTo>
                    <a:pt x="78" y="40"/>
                  </a:lnTo>
                  <a:lnTo>
                    <a:pt x="84" y="40"/>
                  </a:lnTo>
                  <a:lnTo>
                    <a:pt x="90" y="36"/>
                  </a:lnTo>
                  <a:lnTo>
                    <a:pt x="94" y="30"/>
                  </a:lnTo>
                  <a:lnTo>
                    <a:pt x="94" y="24"/>
                  </a:lnTo>
                  <a:lnTo>
                    <a:pt x="94" y="16"/>
                  </a:lnTo>
                  <a:lnTo>
                    <a:pt x="102" y="16"/>
                  </a:lnTo>
                  <a:lnTo>
                    <a:pt x="102" y="24"/>
                  </a:lnTo>
                  <a:lnTo>
                    <a:pt x="104" y="30"/>
                  </a:lnTo>
                  <a:lnTo>
                    <a:pt x="108" y="36"/>
                  </a:lnTo>
                  <a:lnTo>
                    <a:pt x="112" y="40"/>
                  </a:lnTo>
                  <a:lnTo>
                    <a:pt x="118" y="40"/>
                  </a:lnTo>
                  <a:lnTo>
                    <a:pt x="126" y="40"/>
                  </a:lnTo>
                  <a:lnTo>
                    <a:pt x="130" y="36"/>
                  </a:lnTo>
                  <a:lnTo>
                    <a:pt x="134" y="30"/>
                  </a:lnTo>
                  <a:lnTo>
                    <a:pt x="135" y="24"/>
                  </a:lnTo>
                  <a:lnTo>
                    <a:pt x="135" y="16"/>
                  </a:lnTo>
                  <a:lnTo>
                    <a:pt x="149" y="16"/>
                  </a:lnTo>
                  <a:lnTo>
                    <a:pt x="153" y="18"/>
                  </a:lnTo>
                  <a:lnTo>
                    <a:pt x="155" y="20"/>
                  </a:lnTo>
                  <a:lnTo>
                    <a:pt x="157" y="24"/>
                  </a:lnTo>
                  <a:lnTo>
                    <a:pt x="157" y="163"/>
                  </a:lnTo>
                  <a:lnTo>
                    <a:pt x="155" y="167"/>
                  </a:lnTo>
                  <a:lnTo>
                    <a:pt x="153" y="171"/>
                  </a:lnTo>
                  <a:lnTo>
                    <a:pt x="149" y="171"/>
                  </a:lnTo>
                  <a:lnTo>
                    <a:pt x="8" y="171"/>
                  </a:lnTo>
                  <a:lnTo>
                    <a:pt x="4" y="171"/>
                  </a:lnTo>
                  <a:lnTo>
                    <a:pt x="2" y="167"/>
                  </a:lnTo>
                  <a:lnTo>
                    <a:pt x="0" y="163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close/>
                  <a:moveTo>
                    <a:pt x="118" y="0"/>
                  </a:moveTo>
                  <a:lnTo>
                    <a:pt x="124" y="0"/>
                  </a:lnTo>
                  <a:lnTo>
                    <a:pt x="126" y="4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6" y="28"/>
                  </a:lnTo>
                  <a:lnTo>
                    <a:pt x="124" y="32"/>
                  </a:lnTo>
                  <a:lnTo>
                    <a:pt x="118" y="32"/>
                  </a:lnTo>
                  <a:lnTo>
                    <a:pt x="114" y="32"/>
                  </a:lnTo>
                  <a:lnTo>
                    <a:pt x="112" y="28"/>
                  </a:lnTo>
                  <a:lnTo>
                    <a:pt x="110" y="24"/>
                  </a:lnTo>
                  <a:lnTo>
                    <a:pt x="110" y="8"/>
                  </a:lnTo>
                  <a:lnTo>
                    <a:pt x="112" y="4"/>
                  </a:lnTo>
                  <a:lnTo>
                    <a:pt x="114" y="0"/>
                  </a:lnTo>
                  <a:lnTo>
                    <a:pt x="118" y="0"/>
                  </a:lnTo>
                  <a:close/>
                  <a:moveTo>
                    <a:pt x="78" y="0"/>
                  </a:moveTo>
                  <a:lnTo>
                    <a:pt x="82" y="0"/>
                  </a:lnTo>
                  <a:lnTo>
                    <a:pt x="86" y="4"/>
                  </a:lnTo>
                  <a:lnTo>
                    <a:pt x="86" y="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5" y="32"/>
                  </a:lnTo>
                  <a:lnTo>
                    <a:pt x="71" y="28"/>
                  </a:lnTo>
                  <a:lnTo>
                    <a:pt x="71" y="24"/>
                  </a:lnTo>
                  <a:lnTo>
                    <a:pt x="71" y="8"/>
                  </a:lnTo>
                  <a:lnTo>
                    <a:pt x="71" y="4"/>
                  </a:lnTo>
                  <a:lnTo>
                    <a:pt x="75" y="0"/>
                  </a:lnTo>
                  <a:lnTo>
                    <a:pt x="78" y="0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5" y="4"/>
                  </a:lnTo>
                  <a:lnTo>
                    <a:pt x="47" y="8"/>
                  </a:lnTo>
                  <a:lnTo>
                    <a:pt x="47" y="24"/>
                  </a:lnTo>
                  <a:lnTo>
                    <a:pt x="45" y="28"/>
                  </a:lnTo>
                  <a:lnTo>
                    <a:pt x="43" y="32"/>
                  </a:lnTo>
                  <a:lnTo>
                    <a:pt x="39" y="32"/>
                  </a:lnTo>
                  <a:lnTo>
                    <a:pt x="33" y="32"/>
                  </a:lnTo>
                  <a:lnTo>
                    <a:pt x="31" y="28"/>
                  </a:lnTo>
                  <a:lnTo>
                    <a:pt x="29" y="24"/>
                  </a:lnTo>
                  <a:lnTo>
                    <a:pt x="29" y="8"/>
                  </a:lnTo>
                  <a:lnTo>
                    <a:pt x="31" y="4"/>
                  </a:lnTo>
                  <a:lnTo>
                    <a:pt x="33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68423" y="4705554"/>
              <a:ext cx="1564607" cy="666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chemeClr val="bg1"/>
                  </a:solidFill>
                </a:rPr>
                <a:t>EXAMPLE TEXT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824410" y="2719654"/>
            <a:ext cx="352260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</a:t>
            </a:r>
          </a:p>
        </p:txBody>
      </p:sp>
      <p:sp>
        <p:nvSpPr>
          <p:cNvPr id="46" name="矩形 45"/>
          <p:cNvSpPr/>
          <p:nvPr/>
        </p:nvSpPr>
        <p:spPr>
          <a:xfrm>
            <a:off x="824409" y="1831219"/>
            <a:ext cx="2925801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ea typeface="微软雅黑"/>
              </a:rPr>
              <a:t>EXAMPLE TEXT</a:t>
            </a:r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47" name="空心弧 46"/>
          <p:cNvSpPr>
            <a:spLocks noChangeAspect="1"/>
          </p:cNvSpPr>
          <p:nvPr/>
        </p:nvSpPr>
        <p:spPr>
          <a:xfrm>
            <a:off x="1967133" y="1876010"/>
            <a:ext cx="3690941" cy="3690941"/>
          </a:xfrm>
          <a:prstGeom prst="blockArc">
            <a:avLst>
              <a:gd name="adj1" fmla="val 1093135"/>
              <a:gd name="adj2" fmla="val 20040895"/>
              <a:gd name="adj3" fmla="val 19104"/>
            </a:avLst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48" name="空心弧 47"/>
          <p:cNvSpPr>
            <a:spLocks noChangeAspect="1"/>
          </p:cNvSpPr>
          <p:nvPr/>
        </p:nvSpPr>
        <p:spPr>
          <a:xfrm>
            <a:off x="1844102" y="1752978"/>
            <a:ext cx="3937004" cy="3937004"/>
          </a:xfrm>
          <a:prstGeom prst="blockArc">
            <a:avLst>
              <a:gd name="adj1" fmla="val 1106124"/>
              <a:gd name="adj2" fmla="val 17267002"/>
              <a:gd name="adj3" fmla="val 18336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49" name="空心弧 48"/>
          <p:cNvSpPr>
            <a:spLocks noChangeAspect="1"/>
          </p:cNvSpPr>
          <p:nvPr/>
        </p:nvSpPr>
        <p:spPr>
          <a:xfrm>
            <a:off x="1721070" y="1629947"/>
            <a:ext cx="4183067" cy="4183067"/>
          </a:xfrm>
          <a:prstGeom prst="blockArc">
            <a:avLst>
              <a:gd name="adj1" fmla="val 1151168"/>
              <a:gd name="adj2" fmla="val 14453560"/>
              <a:gd name="adj3" fmla="val 18376"/>
            </a:avLst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50" name="空心弧 49"/>
          <p:cNvSpPr>
            <a:spLocks noChangeAspect="1"/>
          </p:cNvSpPr>
          <p:nvPr/>
        </p:nvSpPr>
        <p:spPr>
          <a:xfrm>
            <a:off x="1598039" y="1506916"/>
            <a:ext cx="4429129" cy="4429129"/>
          </a:xfrm>
          <a:prstGeom prst="blockArc">
            <a:avLst>
              <a:gd name="adj1" fmla="val 1134833"/>
              <a:gd name="adj2" fmla="val 12891468"/>
              <a:gd name="adj3" fmla="val 17894"/>
            </a:avLst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3265694" y="3156280"/>
            <a:ext cx="1093820" cy="1130401"/>
            <a:chOff x="2404774" y="2301787"/>
            <a:chExt cx="474663" cy="490538"/>
          </a:xfrm>
          <a:solidFill>
            <a:schemeClr val="accent4"/>
          </a:solidFill>
        </p:grpSpPr>
        <p:sp>
          <p:nvSpPr>
            <p:cNvPr id="52" name="Freeform 395"/>
            <p:cNvSpPr>
              <a:spLocks/>
            </p:cNvSpPr>
            <p:nvPr/>
          </p:nvSpPr>
          <p:spPr bwMode="auto">
            <a:xfrm>
              <a:off x="2515899" y="2362112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3" name="Freeform 396"/>
            <p:cNvSpPr>
              <a:spLocks/>
            </p:cNvSpPr>
            <p:nvPr/>
          </p:nvSpPr>
          <p:spPr bwMode="auto">
            <a:xfrm>
              <a:off x="2680999" y="2301787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4" name="Freeform 397"/>
            <p:cNvSpPr>
              <a:spLocks/>
            </p:cNvSpPr>
            <p:nvPr/>
          </p:nvSpPr>
          <p:spPr bwMode="auto">
            <a:xfrm>
              <a:off x="2620674" y="2346237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5" name="Freeform 398"/>
            <p:cNvSpPr>
              <a:spLocks/>
            </p:cNvSpPr>
            <p:nvPr/>
          </p:nvSpPr>
          <p:spPr bwMode="auto">
            <a:xfrm>
              <a:off x="2587337" y="2671675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6" name="Freeform 399"/>
            <p:cNvSpPr>
              <a:spLocks/>
            </p:cNvSpPr>
            <p:nvPr/>
          </p:nvSpPr>
          <p:spPr bwMode="auto">
            <a:xfrm>
              <a:off x="2522249" y="2617700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7" name="Freeform 400"/>
            <p:cNvSpPr>
              <a:spLocks/>
            </p:cNvSpPr>
            <p:nvPr/>
          </p:nvSpPr>
          <p:spPr bwMode="auto">
            <a:xfrm>
              <a:off x="2466687" y="2362112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8" name="Freeform 401"/>
            <p:cNvSpPr>
              <a:spLocks/>
            </p:cNvSpPr>
            <p:nvPr/>
          </p:nvSpPr>
          <p:spPr bwMode="auto">
            <a:xfrm>
              <a:off x="2453987" y="2563725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9" name="Freeform 402"/>
            <p:cNvSpPr>
              <a:spLocks/>
            </p:cNvSpPr>
            <p:nvPr/>
          </p:nvSpPr>
          <p:spPr bwMode="auto">
            <a:xfrm>
              <a:off x="2411124" y="2328775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60" name="Freeform 403"/>
            <p:cNvSpPr>
              <a:spLocks/>
            </p:cNvSpPr>
            <p:nvPr/>
          </p:nvSpPr>
          <p:spPr bwMode="auto">
            <a:xfrm>
              <a:off x="2404774" y="2524037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7172911" y="3018234"/>
            <a:ext cx="352260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</a:t>
            </a:r>
          </a:p>
        </p:txBody>
      </p:sp>
      <p:sp>
        <p:nvSpPr>
          <p:cNvPr id="62" name="矩形 61"/>
          <p:cNvSpPr/>
          <p:nvPr/>
        </p:nvSpPr>
        <p:spPr>
          <a:xfrm>
            <a:off x="7172911" y="2129799"/>
            <a:ext cx="2925801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2"/>
                </a:solidFill>
                <a:ea typeface="微软雅黑"/>
              </a:rPr>
              <a:t>EXAMPLE TEXT</a:t>
            </a:r>
          </a:p>
        </p:txBody>
      </p:sp>
      <p:pic>
        <p:nvPicPr>
          <p:cNvPr id="20" name="图片 1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58514" y="3349995"/>
            <a:ext cx="4160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/>
            <a:r>
              <a:rPr kumimoji="1" lang="en-US" altLang="zh-CN" sz="3200" b="1" dirty="0">
                <a:solidFill>
                  <a:schemeClr val="bg1"/>
                </a:solidFill>
                <a:ea typeface="微软雅黑"/>
              </a:rPr>
              <a:t>PART </a:t>
            </a:r>
            <a:r>
              <a:rPr kumimoji="1" lang="en-US" altLang="zh-CN" sz="3200" b="1" dirty="0" smtClean="0">
                <a:solidFill>
                  <a:schemeClr val="bg1"/>
                </a:solidFill>
                <a:ea typeface="微软雅黑"/>
              </a:rPr>
              <a:t>FOUR  </a:t>
            </a:r>
            <a:r>
              <a:rPr kumimoji="1" lang="zh-CN" altLang="en-US" sz="3200" b="1" dirty="0" smtClean="0">
                <a:solidFill>
                  <a:schemeClr val="bg1"/>
                </a:solidFill>
                <a:ea typeface="微软雅黑"/>
              </a:rPr>
              <a:t>产品展示</a:t>
            </a:r>
            <a:endParaRPr kumimoji="1" lang="zh-CN" altLang="en-US" sz="32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6232" y="3997824"/>
            <a:ext cx="3903132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grpSp>
        <p:nvGrpSpPr>
          <p:cNvPr id="9" name="组合 5"/>
          <p:cNvGrpSpPr/>
          <p:nvPr/>
        </p:nvGrpSpPr>
        <p:grpSpPr>
          <a:xfrm>
            <a:off x="8243282" y="1273265"/>
            <a:ext cx="1711749" cy="1938992"/>
            <a:chOff x="8243282" y="1273265"/>
            <a:chExt cx="1711749" cy="1938992"/>
          </a:xfrm>
        </p:grpSpPr>
        <p:sp>
          <p:nvSpPr>
            <p:cNvPr id="10" name="椭圆 9"/>
            <p:cNvSpPr/>
            <p:nvPr/>
          </p:nvSpPr>
          <p:spPr>
            <a:xfrm>
              <a:off x="8243282" y="1428442"/>
              <a:ext cx="1711749" cy="1711749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93697" y="1273265"/>
              <a:ext cx="1037463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4</a:t>
              </a: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88" y="1206385"/>
            <a:ext cx="4876809" cy="5153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矩形 63"/>
          <p:cNvSpPr/>
          <p:nvPr/>
        </p:nvSpPr>
        <p:spPr>
          <a:xfrm>
            <a:off x="595372" y="1891544"/>
            <a:ext cx="6400347" cy="2225738"/>
          </a:xfrm>
          <a:prstGeom prst="rect">
            <a:avLst/>
          </a:prstGeom>
        </p:spPr>
        <p:txBody>
          <a:bodyPr wrap="square" numCol="2" spcCol="36576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倍字间距</a:t>
            </a:r>
            <a:r>
              <a:rPr lang="zh-CN" altLang="en-US" sz="1333" dirty="0" smtClean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。</a:t>
            </a:r>
            <a:endParaRPr lang="zh-CN" altLang="en-US" sz="1333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5372" y="1347787"/>
            <a:ext cx="2925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/>
              </a:rPr>
              <a:t>EXAMPLE TEXT</a:t>
            </a:r>
          </a:p>
        </p:txBody>
      </p:sp>
      <p:sp>
        <p:nvSpPr>
          <p:cNvPr id="66" name="矩形 13"/>
          <p:cNvSpPr/>
          <p:nvPr/>
        </p:nvSpPr>
        <p:spPr>
          <a:xfrm>
            <a:off x="8068726" y="1739208"/>
            <a:ext cx="2034529" cy="2236104"/>
          </a:xfrm>
          <a:custGeom>
            <a:avLst/>
            <a:gdLst>
              <a:gd name="connsiteX0" fmla="*/ 0 w 1022901"/>
              <a:gd name="connsiteY0" fmla="*/ 0 h 1256107"/>
              <a:gd name="connsiteX1" fmla="*/ 1022901 w 1022901"/>
              <a:gd name="connsiteY1" fmla="*/ 0 h 1256107"/>
              <a:gd name="connsiteX2" fmla="*/ 1022901 w 1022901"/>
              <a:gd name="connsiteY2" fmla="*/ 1256107 h 1256107"/>
              <a:gd name="connsiteX3" fmla="*/ 0 w 1022901"/>
              <a:gd name="connsiteY3" fmla="*/ 1256107 h 1256107"/>
              <a:gd name="connsiteX4" fmla="*/ 0 w 1022901"/>
              <a:gd name="connsiteY4" fmla="*/ 0 h 1256107"/>
              <a:gd name="connsiteX0" fmla="*/ 0 w 1404607"/>
              <a:gd name="connsiteY0" fmla="*/ 0 h 1338160"/>
              <a:gd name="connsiteX1" fmla="*/ 1404607 w 1404607"/>
              <a:gd name="connsiteY1" fmla="*/ 82053 h 1338160"/>
              <a:gd name="connsiteX2" fmla="*/ 1404607 w 1404607"/>
              <a:gd name="connsiteY2" fmla="*/ 1338160 h 1338160"/>
              <a:gd name="connsiteX3" fmla="*/ 381706 w 1404607"/>
              <a:gd name="connsiteY3" fmla="*/ 1338160 h 1338160"/>
              <a:gd name="connsiteX4" fmla="*/ 0 w 1404607"/>
              <a:gd name="connsiteY4" fmla="*/ 0 h 1338160"/>
              <a:gd name="connsiteX0" fmla="*/ 0 w 1404607"/>
              <a:gd name="connsiteY0" fmla="*/ 164107 h 1502267"/>
              <a:gd name="connsiteX1" fmla="*/ 698272 w 1404607"/>
              <a:gd name="connsiteY1" fmla="*/ 0 h 1502267"/>
              <a:gd name="connsiteX2" fmla="*/ 1404607 w 1404607"/>
              <a:gd name="connsiteY2" fmla="*/ 1502267 h 1502267"/>
              <a:gd name="connsiteX3" fmla="*/ 381706 w 1404607"/>
              <a:gd name="connsiteY3" fmla="*/ 1502267 h 1502267"/>
              <a:gd name="connsiteX4" fmla="*/ 0 w 1404607"/>
              <a:gd name="connsiteY4" fmla="*/ 164107 h 1502267"/>
              <a:gd name="connsiteX0" fmla="*/ 0 w 1493790"/>
              <a:gd name="connsiteY0" fmla="*/ 164107 h 1502267"/>
              <a:gd name="connsiteX1" fmla="*/ 698272 w 1493790"/>
              <a:gd name="connsiteY1" fmla="*/ 0 h 1502267"/>
              <a:gd name="connsiteX2" fmla="*/ 1493790 w 1493790"/>
              <a:gd name="connsiteY2" fmla="*/ 1416646 h 1502267"/>
              <a:gd name="connsiteX3" fmla="*/ 381706 w 1493790"/>
              <a:gd name="connsiteY3" fmla="*/ 1502267 h 1502267"/>
              <a:gd name="connsiteX4" fmla="*/ 0 w 1493790"/>
              <a:gd name="connsiteY4" fmla="*/ 164107 h 1502267"/>
              <a:gd name="connsiteX0" fmla="*/ 0 w 1493790"/>
              <a:gd name="connsiteY0" fmla="*/ 164107 h 1644969"/>
              <a:gd name="connsiteX1" fmla="*/ 698272 w 1493790"/>
              <a:gd name="connsiteY1" fmla="*/ 0 h 1644969"/>
              <a:gd name="connsiteX2" fmla="*/ 1493790 w 1493790"/>
              <a:gd name="connsiteY2" fmla="*/ 1416646 h 1644969"/>
              <a:gd name="connsiteX3" fmla="*/ 795519 w 1493790"/>
              <a:gd name="connsiteY3" fmla="*/ 1644969 h 1644969"/>
              <a:gd name="connsiteX4" fmla="*/ 0 w 1493790"/>
              <a:gd name="connsiteY4" fmla="*/ 164107 h 1644969"/>
              <a:gd name="connsiteX0" fmla="*/ 0 w 1508060"/>
              <a:gd name="connsiteY0" fmla="*/ 156972 h 1644969"/>
              <a:gd name="connsiteX1" fmla="*/ 712542 w 1508060"/>
              <a:gd name="connsiteY1" fmla="*/ 0 h 1644969"/>
              <a:gd name="connsiteX2" fmla="*/ 1508060 w 1508060"/>
              <a:gd name="connsiteY2" fmla="*/ 1416646 h 1644969"/>
              <a:gd name="connsiteX3" fmla="*/ 809789 w 1508060"/>
              <a:gd name="connsiteY3" fmla="*/ 1644969 h 1644969"/>
              <a:gd name="connsiteX4" fmla="*/ 0 w 1508060"/>
              <a:gd name="connsiteY4" fmla="*/ 156972 h 1644969"/>
              <a:gd name="connsiteX0" fmla="*/ 0 w 1508060"/>
              <a:gd name="connsiteY0" fmla="*/ 171243 h 1659240"/>
              <a:gd name="connsiteX1" fmla="*/ 705407 w 1508060"/>
              <a:gd name="connsiteY1" fmla="*/ 0 h 1659240"/>
              <a:gd name="connsiteX2" fmla="*/ 1508060 w 1508060"/>
              <a:gd name="connsiteY2" fmla="*/ 1430917 h 1659240"/>
              <a:gd name="connsiteX3" fmla="*/ 809789 w 1508060"/>
              <a:gd name="connsiteY3" fmla="*/ 1659240 h 1659240"/>
              <a:gd name="connsiteX4" fmla="*/ 0 w 1508060"/>
              <a:gd name="connsiteY4" fmla="*/ 171243 h 1659240"/>
              <a:gd name="connsiteX0" fmla="*/ 0 w 1525897"/>
              <a:gd name="connsiteY0" fmla="*/ 171243 h 1659240"/>
              <a:gd name="connsiteX1" fmla="*/ 705407 w 1525897"/>
              <a:gd name="connsiteY1" fmla="*/ 0 h 1659240"/>
              <a:gd name="connsiteX2" fmla="*/ 1525897 w 1525897"/>
              <a:gd name="connsiteY2" fmla="*/ 1430917 h 1659240"/>
              <a:gd name="connsiteX3" fmla="*/ 809789 w 1525897"/>
              <a:gd name="connsiteY3" fmla="*/ 1659240 h 1659240"/>
              <a:gd name="connsiteX4" fmla="*/ 0 w 1525897"/>
              <a:gd name="connsiteY4" fmla="*/ 171243 h 1659240"/>
              <a:gd name="connsiteX0" fmla="*/ 0 w 1525897"/>
              <a:gd name="connsiteY0" fmla="*/ 171243 h 1677078"/>
              <a:gd name="connsiteX1" fmla="*/ 705407 w 1525897"/>
              <a:gd name="connsiteY1" fmla="*/ 0 h 1677078"/>
              <a:gd name="connsiteX2" fmla="*/ 1525897 w 1525897"/>
              <a:gd name="connsiteY2" fmla="*/ 1430917 h 1677078"/>
              <a:gd name="connsiteX3" fmla="*/ 813356 w 1525897"/>
              <a:gd name="connsiteY3" fmla="*/ 1677078 h 1677078"/>
              <a:gd name="connsiteX4" fmla="*/ 0 w 1525897"/>
              <a:gd name="connsiteY4" fmla="*/ 171243 h 167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897" h="1677078">
                <a:moveTo>
                  <a:pt x="0" y="171243"/>
                </a:moveTo>
                <a:lnTo>
                  <a:pt x="705407" y="0"/>
                </a:lnTo>
                <a:lnTo>
                  <a:pt x="1525897" y="1430917"/>
                </a:lnTo>
                <a:lnTo>
                  <a:pt x="813356" y="1677078"/>
                </a:lnTo>
                <a:lnTo>
                  <a:pt x="0" y="171243"/>
                </a:lnTo>
                <a:close/>
              </a:path>
            </a:pathLst>
          </a:custGeom>
          <a:solidFill>
            <a:srgbClr val="22273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3" name="矩形 55"/>
          <p:cNvSpPr/>
          <p:nvPr/>
        </p:nvSpPr>
        <p:spPr>
          <a:xfrm>
            <a:off x="5227460" y="4785229"/>
            <a:ext cx="3124767" cy="83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2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</a:t>
            </a:r>
            <a:endParaRPr lang="zh-CN" altLang="en-US" sz="1067" dirty="0">
              <a:solidFill>
                <a:schemeClr val="bg1"/>
              </a:solidFill>
              <a:latin typeface="HelveticaNeueLT Pro 67 MdCnO" panose="020B0606030502030204" pitchFamily="34" charset="0"/>
              <a:ea typeface="微软雅黑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311473" y="4448527"/>
            <a:ext cx="1981831" cy="297454"/>
          </a:xfrm>
          <a:prstGeom prst="rect">
            <a:avLst/>
          </a:prstGeom>
          <a:solidFill>
            <a:srgbClr val="222732"/>
          </a:solidFill>
        </p:spPr>
        <p:txBody>
          <a:bodyPr wrap="square">
            <a:spAutoFit/>
          </a:bodyPr>
          <a:lstStyle/>
          <a:p>
            <a:pPr defTabSz="609630"/>
            <a:r>
              <a:rPr lang="zh-CN" altLang="zh-CN" sz="1333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CONSECTETUR ELIT</a:t>
            </a:r>
            <a:endParaRPr lang="zh-CN" altLang="zh-CN" sz="1333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134848" y="4442399"/>
            <a:ext cx="13657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altLang="zh-CN" sz="4267" dirty="0">
                <a:solidFill>
                  <a:srgbClr val="222732"/>
                </a:solidFill>
                <a:latin typeface="HelveticaNeueLT Pro 67 MdCn" panose="020B0606030502030204" pitchFamily="34" charset="0"/>
                <a:ea typeface="微软雅黑"/>
              </a:rPr>
              <a:t>48%</a:t>
            </a:r>
            <a:endParaRPr lang="zh-CN" altLang="en-US" sz="4267" dirty="0">
              <a:solidFill>
                <a:srgbClr val="222732"/>
              </a:solidFill>
              <a:latin typeface="HelveticaNeueLT Pro 67 MdCn" panose="020B0606030502030204" pitchFamily="34" charset="0"/>
              <a:ea typeface="微软雅黑"/>
            </a:endParaRPr>
          </a:p>
        </p:txBody>
      </p:sp>
      <p:cxnSp>
        <p:nvCxnSpPr>
          <p:cNvPr id="76" name="直接连接符 23"/>
          <p:cNvCxnSpPr/>
          <p:nvPr/>
        </p:nvCxnSpPr>
        <p:spPr>
          <a:xfrm>
            <a:off x="2219575" y="5190141"/>
            <a:ext cx="101316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</a:ln>
          <a:effectLst/>
        </p:spPr>
      </p:cxnSp>
      <p:sp>
        <p:nvSpPr>
          <p:cNvPr id="77" name="文本框 76"/>
          <p:cNvSpPr txBox="1"/>
          <p:nvPr/>
        </p:nvSpPr>
        <p:spPr>
          <a:xfrm>
            <a:off x="2134849" y="5201494"/>
            <a:ext cx="136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altLang="zh-CN" sz="1600" dirty="0">
                <a:solidFill>
                  <a:schemeClr val="bg1"/>
                </a:solidFill>
                <a:latin typeface="HelveticaNeueLT Pro 67 MdCn" panose="020B0606030502030204" pitchFamily="34" charset="0"/>
                <a:ea typeface="微软雅黑"/>
              </a:rPr>
              <a:t>From 2014 </a:t>
            </a:r>
            <a:endParaRPr lang="zh-CN" altLang="en-US" sz="1600" dirty="0">
              <a:solidFill>
                <a:schemeClr val="bg1"/>
              </a:solidFill>
              <a:latin typeface="HelveticaNeueLT Pro 67 MdCn" panose="020B0606030502030204" pitchFamily="34" charset="0"/>
              <a:ea typeface="微软雅黑"/>
            </a:endParaRPr>
          </a:p>
        </p:txBody>
      </p:sp>
      <p:sp>
        <p:nvSpPr>
          <p:cNvPr id="78" name="任意多边形 25"/>
          <p:cNvSpPr/>
          <p:nvPr/>
        </p:nvSpPr>
        <p:spPr>
          <a:xfrm rot="5400000">
            <a:off x="775977" y="4340002"/>
            <a:ext cx="1224819" cy="1338377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9" name="任意多边形 26"/>
          <p:cNvSpPr/>
          <p:nvPr/>
        </p:nvSpPr>
        <p:spPr>
          <a:xfrm rot="5400000">
            <a:off x="3877202" y="4340002"/>
            <a:ext cx="1224819" cy="1338377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56202" y="1878193"/>
            <a:ext cx="3039517" cy="222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rgbClr val="000000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000000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rgbClr val="000000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rgbClr val="000000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rgbClr val="000000"/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000000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rgbClr val="000000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rgbClr val="000000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rgbClr val="000000"/>
                </a:solidFill>
                <a:ea typeface="微软雅黑"/>
              </a:rPr>
              <a:t>倍字间距。</a:t>
            </a:r>
          </a:p>
        </p:txBody>
      </p:sp>
      <p:sp>
        <p:nvSpPr>
          <p:cNvPr id="81" name="Freeform 119"/>
          <p:cNvSpPr>
            <a:spLocks noEditPoints="1"/>
          </p:cNvSpPr>
          <p:nvPr/>
        </p:nvSpPr>
        <p:spPr bwMode="auto">
          <a:xfrm>
            <a:off x="925401" y="4589049"/>
            <a:ext cx="825500" cy="825500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7" name="组 86"/>
          <p:cNvGrpSpPr/>
          <p:nvPr/>
        </p:nvGrpSpPr>
        <p:grpSpPr>
          <a:xfrm>
            <a:off x="4068939" y="4768865"/>
            <a:ext cx="688586" cy="404741"/>
            <a:chOff x="3902075" y="4498975"/>
            <a:chExt cx="831850" cy="488950"/>
          </a:xfrm>
          <a:solidFill>
            <a:schemeClr val="accent6">
              <a:lumMod val="50000"/>
            </a:schemeClr>
          </a:solidFill>
        </p:grpSpPr>
        <p:sp>
          <p:nvSpPr>
            <p:cNvPr id="88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5" name="图片 2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462524" y="2029608"/>
            <a:ext cx="5467015" cy="831429"/>
            <a:chOff x="4743860" y="1425249"/>
            <a:chExt cx="4100262" cy="623572"/>
          </a:xfrm>
        </p:grpSpPr>
        <p:sp>
          <p:nvSpPr>
            <p:cNvPr id="12" name="矩形 11"/>
            <p:cNvSpPr/>
            <p:nvPr/>
          </p:nvSpPr>
          <p:spPr>
            <a:xfrm>
              <a:off x="4743860" y="1425249"/>
              <a:ext cx="4100260" cy="623572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743862" y="1513507"/>
              <a:ext cx="4100260" cy="5124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  <a:cs typeface="微软雅黑"/>
                </a:rPr>
                <a:t>YOUR</a:t>
              </a:r>
              <a:r>
                <a:rPr kumimoji="1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  <a:cs typeface="微软雅黑"/>
                </a:rPr>
                <a:t> </a:t>
              </a:r>
              <a:r>
                <a:rPr kumimoji="1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  <a:cs typeface="微软雅黑"/>
                </a:rPr>
                <a:t>TITLE</a:t>
              </a:r>
              <a:r>
                <a:rPr kumimoji="1" lang="zh-CN" altLang="en-US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  <a:cs typeface="微软雅黑"/>
                </a:rPr>
                <a:t> </a:t>
              </a:r>
              <a:r>
                <a:rPr kumimoji="1" lang="en-US" altLang="zh-CN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/>
                  <a:cs typeface="微软雅黑"/>
                </a:rPr>
                <a:t>HERE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6325941" y="3609297"/>
            <a:ext cx="5603596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bg1"/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chemeClr val="bg1"/>
              </a:solidFill>
              <a:latin typeface="Arial"/>
              <a:ea typeface="微软雅黑"/>
              <a:cs typeface="Arial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784337" y="1444588"/>
            <a:ext cx="5415663" cy="5142283"/>
            <a:chOff x="682113" y="1083441"/>
            <a:chExt cx="3789484" cy="3598193"/>
          </a:xfrm>
        </p:grpSpPr>
        <p:pic>
          <p:nvPicPr>
            <p:cNvPr id="16" name="图片 15" descr="mac whit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3" y="1083441"/>
              <a:ext cx="3789484" cy="3598193"/>
            </a:xfrm>
            <a:prstGeom prst="rect">
              <a:avLst/>
            </a:prstGeom>
          </p:spPr>
        </p:pic>
        <p:pic>
          <p:nvPicPr>
            <p:cNvPr id="17" name="图片 16" descr="XIBPemROQ9iJdUMOOBmG_IMG_1863-1200x800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2" b="3679"/>
            <a:stretch/>
          </p:blipFill>
          <p:spPr>
            <a:xfrm>
              <a:off x="829218" y="1303842"/>
              <a:ext cx="3286952" cy="1964169"/>
            </a:xfrm>
            <a:prstGeom prst="rect">
              <a:avLst/>
            </a:prstGeom>
          </p:spPr>
        </p:pic>
      </p:grpSp>
      <p:pic>
        <p:nvPicPr>
          <p:cNvPr id="18" name="图片 1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08518" y="999068"/>
            <a:ext cx="4888089" cy="48880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1265718" y="3237316"/>
            <a:ext cx="3973689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ash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788057" y="1579785"/>
            <a:ext cx="29290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/>
                <a:ea typeface="微软雅黑"/>
              </a:rPr>
              <a:t>目录</a:t>
            </a:r>
            <a:endParaRPr kumimoji="1" lang="en-US" altLang="zh-CN" sz="4800" b="1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/>
              <a:ea typeface="微软雅黑"/>
            </a:endParaRPr>
          </a:p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CONTENT</a:t>
            </a:r>
            <a:endParaRPr kumimoji="1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65718" y="3339795"/>
            <a:ext cx="3973689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05393" y="1525238"/>
            <a:ext cx="3087840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PART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ONE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 用户困扰</a:t>
            </a:r>
            <a:endParaRPr kumimoji="1" lang="zh-CN" altLang="en-US" sz="2133" b="1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76893" y="1398866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4800" dirty="0">
                <a:solidFill>
                  <a:srgbClr val="FFFFFF"/>
                </a:solidFill>
                <a:ea typeface="微软雅黑"/>
              </a:rPr>
              <a:t>0</a:t>
            </a:r>
            <a:r>
              <a:rPr kumimoji="1" lang="en-US" altLang="zh-CN" sz="4800" dirty="0">
                <a:solidFill>
                  <a:schemeClr val="accent2"/>
                </a:solidFill>
                <a:ea typeface="微软雅黑"/>
              </a:rPr>
              <a:t>1</a:t>
            </a:r>
            <a:endParaRPr kumimoji="1" lang="zh-CN" altLang="en-US" sz="4800" dirty="0">
              <a:solidFill>
                <a:schemeClr val="accent2"/>
              </a:solidFill>
              <a:ea typeface="微软雅黑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05393" y="2392744"/>
            <a:ext cx="3087840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PART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TWO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 用户需求</a:t>
            </a:r>
            <a:endParaRPr kumimoji="1" lang="zh-CN" altLang="en-US" sz="2133" b="1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76893" y="2266373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4800" dirty="0">
                <a:solidFill>
                  <a:srgbClr val="FFFFFF"/>
                </a:solidFill>
                <a:ea typeface="微软雅黑"/>
              </a:rPr>
              <a:t>0</a:t>
            </a:r>
            <a:r>
              <a:rPr kumimoji="1" lang="en-US" altLang="zh-CN" sz="4800" dirty="0">
                <a:solidFill>
                  <a:schemeClr val="accent2"/>
                </a:solidFill>
                <a:ea typeface="微软雅黑"/>
              </a:rPr>
              <a:t>2</a:t>
            </a:r>
            <a:endParaRPr kumimoji="1" lang="zh-CN" altLang="en-US" sz="4800" dirty="0">
              <a:solidFill>
                <a:schemeClr val="accent2"/>
              </a:solidFill>
              <a:ea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05393" y="3260251"/>
            <a:ext cx="3087840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PART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THREE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 产品问题</a:t>
            </a:r>
            <a:endParaRPr kumimoji="1" lang="zh-CN" altLang="en-US" sz="2133" b="1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76893" y="3133879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4800" dirty="0">
                <a:solidFill>
                  <a:srgbClr val="FFFFFF"/>
                </a:solidFill>
                <a:ea typeface="微软雅黑"/>
              </a:rPr>
              <a:t>0</a:t>
            </a:r>
            <a:r>
              <a:rPr kumimoji="1" lang="en-US" altLang="zh-CN" sz="4800" dirty="0">
                <a:solidFill>
                  <a:schemeClr val="accent2"/>
                </a:solidFill>
                <a:ea typeface="微软雅黑"/>
              </a:rPr>
              <a:t>3</a:t>
            </a:r>
            <a:endParaRPr kumimoji="1" lang="zh-CN" altLang="en-US" sz="4800" dirty="0">
              <a:solidFill>
                <a:schemeClr val="accent2"/>
              </a:solidFill>
              <a:ea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05393" y="4127759"/>
            <a:ext cx="3087840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PART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</a:t>
            </a:r>
            <a:r>
              <a:rPr lang="en-US" altLang="zh-CN" sz="2133" b="1" dirty="0">
                <a:solidFill>
                  <a:srgbClr val="FFFFFF"/>
                </a:solidFill>
                <a:ea typeface="微软雅黑"/>
              </a:rPr>
              <a:t>FOUR</a:t>
            </a:r>
            <a:r>
              <a:rPr lang="zh-CN" altLang="en-US" sz="2133" b="1" dirty="0">
                <a:solidFill>
                  <a:srgbClr val="FFFFFF"/>
                </a:solidFill>
                <a:ea typeface="微软雅黑"/>
              </a:rPr>
              <a:t> 产品展示</a:t>
            </a:r>
            <a:endParaRPr kumimoji="1" lang="zh-CN" altLang="en-US" sz="2133" b="1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76893" y="4001387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4800" dirty="0">
                <a:solidFill>
                  <a:srgbClr val="FFFFFF"/>
                </a:solidFill>
                <a:ea typeface="微软雅黑"/>
              </a:rPr>
              <a:t>0</a:t>
            </a:r>
            <a:r>
              <a:rPr kumimoji="1" lang="en-US" altLang="zh-CN" sz="4800" dirty="0">
                <a:solidFill>
                  <a:schemeClr val="accent2"/>
                </a:solidFill>
                <a:ea typeface="微软雅黑"/>
              </a:rPr>
              <a:t>4</a:t>
            </a:r>
            <a:endParaRPr kumimoji="1" lang="zh-CN" altLang="en-US" sz="4800" dirty="0">
              <a:solidFill>
                <a:schemeClr val="accent2"/>
              </a:solidFill>
              <a:ea typeface="微软雅黑"/>
            </a:endParaRPr>
          </a:p>
        </p:txBody>
      </p:sp>
      <p:pic>
        <p:nvPicPr>
          <p:cNvPr id="14" name="图片 1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pic>
        <p:nvPicPr>
          <p:cNvPr id="39" name="图片 38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791" y="1258703"/>
            <a:ext cx="3057656" cy="1827151"/>
          </a:xfrm>
          <a:prstGeom prst="rect">
            <a:avLst/>
          </a:prstGeom>
        </p:spPr>
      </p:pic>
      <p:pic>
        <p:nvPicPr>
          <p:cNvPr id="40" name="图片 39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3045573" y="1258703"/>
            <a:ext cx="3057656" cy="1827151"/>
          </a:xfrm>
          <a:prstGeom prst="rect">
            <a:avLst/>
          </a:prstGeom>
        </p:spPr>
      </p:pic>
      <p:pic>
        <p:nvPicPr>
          <p:cNvPr id="41" name="图片 40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791" y="3073026"/>
            <a:ext cx="3057656" cy="1827151"/>
          </a:xfrm>
          <a:prstGeom prst="rect">
            <a:avLst/>
          </a:prstGeom>
        </p:spPr>
      </p:pic>
      <p:pic>
        <p:nvPicPr>
          <p:cNvPr id="42" name="图片 41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3045573" y="3073026"/>
            <a:ext cx="3057656" cy="1827151"/>
          </a:xfrm>
          <a:prstGeom prst="rect">
            <a:avLst/>
          </a:prstGeom>
        </p:spPr>
      </p:pic>
      <p:pic>
        <p:nvPicPr>
          <p:cNvPr id="43" name="图片 42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6090355" y="1258703"/>
            <a:ext cx="3057656" cy="1827151"/>
          </a:xfrm>
          <a:prstGeom prst="rect">
            <a:avLst/>
          </a:prstGeom>
        </p:spPr>
      </p:pic>
      <p:pic>
        <p:nvPicPr>
          <p:cNvPr id="44" name="图片 43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9135137" y="1258703"/>
            <a:ext cx="3057656" cy="1827151"/>
          </a:xfrm>
          <a:prstGeom prst="rect">
            <a:avLst/>
          </a:prstGeom>
        </p:spPr>
      </p:pic>
      <p:pic>
        <p:nvPicPr>
          <p:cNvPr id="45" name="图片 44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6090355" y="3073026"/>
            <a:ext cx="3057656" cy="1827151"/>
          </a:xfrm>
          <a:prstGeom prst="rect">
            <a:avLst/>
          </a:prstGeom>
        </p:spPr>
      </p:pic>
      <p:pic>
        <p:nvPicPr>
          <p:cNvPr id="46" name="图片 45" descr="XIBPemROQ9iJdUMOOBmG_IMG_1863-1200x800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2" b="3679"/>
          <a:stretch/>
        </p:blipFill>
        <p:spPr>
          <a:xfrm>
            <a:off x="9135137" y="3073026"/>
            <a:ext cx="3057656" cy="1827151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481069" y="5043187"/>
            <a:ext cx="6292955" cy="1425711"/>
          </a:xfrm>
          <a:prstGeom prst="rect">
            <a:avLst/>
          </a:prstGeom>
        </p:spPr>
        <p:txBody>
          <a:bodyPr wrap="square" numCol="2" spcCol="36576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点击此处添加标题</a:t>
            </a:r>
            <a:endParaRPr kumimoji="1" lang="en-US" altLang="zh-CN" sz="1333" dirty="0">
              <a:solidFill>
                <a:schemeClr val="accent6">
                  <a:lumMod val="50000"/>
                </a:schemeClr>
              </a:solidFill>
              <a:latin typeface="Arial"/>
              <a:ea typeface="微软雅黑"/>
              <a:cs typeface="Arial"/>
            </a:endParaRPr>
          </a:p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10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号字，</a:t>
            </a:r>
            <a:r>
              <a:rPr kumimoji="1" lang="en-US" altLang="zh-CN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1.3</a:t>
            </a:r>
            <a:r>
              <a:rPr kumimoji="1" lang="zh-CN" altLang="en-US" sz="1333" dirty="0">
                <a:solidFill>
                  <a:schemeClr val="accent6">
                    <a:lumMod val="50000"/>
                  </a:schemeClr>
                </a:solidFill>
                <a:latin typeface="Arial"/>
                <a:ea typeface="微软雅黑"/>
                <a:cs typeface="Arial"/>
              </a:rPr>
              <a:t>倍字间距。</a:t>
            </a:r>
            <a:endParaRPr kumimoji="1" lang="en-US" altLang="zh-CN" sz="1333" dirty="0">
              <a:solidFill>
                <a:schemeClr val="accent6">
                  <a:lumMod val="50000"/>
                </a:schemeClr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090356" y="1258703"/>
            <a:ext cx="3044781" cy="1814323"/>
          </a:xfrm>
          <a:prstGeom prst="rect">
            <a:avLst/>
          </a:prstGeom>
          <a:solidFill>
            <a:schemeClr val="accent2">
              <a:alpha val="42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92" y="3073025"/>
            <a:ext cx="3044781" cy="1814323"/>
          </a:xfrm>
          <a:prstGeom prst="rect">
            <a:avLst/>
          </a:prstGeom>
          <a:solidFill>
            <a:schemeClr val="accent2">
              <a:alpha val="42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6928249" y="1588652"/>
            <a:ext cx="1305165" cy="1297187"/>
            <a:chOff x="5195592" y="1191489"/>
            <a:chExt cx="978874" cy="972890"/>
          </a:xfrm>
        </p:grpSpPr>
        <p:sp>
          <p:nvSpPr>
            <p:cNvPr id="67" name="Freeform 119"/>
            <p:cNvSpPr>
              <a:spLocks noEditPoints="1"/>
            </p:cNvSpPr>
            <p:nvPr/>
          </p:nvSpPr>
          <p:spPr bwMode="auto">
            <a:xfrm>
              <a:off x="5383737" y="1191489"/>
              <a:ext cx="639300" cy="639300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195592" y="1879637"/>
              <a:ext cx="978874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TITLE</a:t>
              </a:r>
              <a:r>
                <a:rPr kumimoji="1" lang="zh-CN" altLang="en-US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 </a:t>
              </a:r>
              <a:r>
                <a:rPr kumimoji="1" lang="en-US" altLang="zh-CN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HERE</a:t>
              </a:r>
              <a:endPara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819767" y="3481140"/>
            <a:ext cx="1305165" cy="1297187"/>
            <a:chOff x="5195592" y="1191489"/>
            <a:chExt cx="978874" cy="972890"/>
          </a:xfrm>
        </p:grpSpPr>
        <p:sp>
          <p:nvSpPr>
            <p:cNvPr id="70" name="Freeform 119"/>
            <p:cNvSpPr>
              <a:spLocks noEditPoints="1"/>
            </p:cNvSpPr>
            <p:nvPr/>
          </p:nvSpPr>
          <p:spPr bwMode="auto">
            <a:xfrm>
              <a:off x="5383737" y="1191489"/>
              <a:ext cx="639300" cy="639300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195592" y="1879637"/>
              <a:ext cx="978874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TITLE</a:t>
              </a:r>
              <a:r>
                <a:rPr kumimoji="1" lang="zh-CN" altLang="en-US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 </a:t>
              </a:r>
              <a:r>
                <a:rPr kumimoji="1" lang="en-US" altLang="zh-CN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HERE</a:t>
              </a:r>
              <a:endParaRPr kumimoji="1" lang="zh-CN" alt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pic>
        <p:nvPicPr>
          <p:cNvPr id="21" name="图片 2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98052" y="2283728"/>
            <a:ext cx="4032129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609630"/>
            <a:r>
              <a:rPr kumimoji="1" lang="en-US" altLang="zh-CN" sz="4800" dirty="0" smtClean="0">
                <a:solidFill>
                  <a:schemeClr val="accent2"/>
                </a:solidFill>
                <a:latin typeface="微软雅黑"/>
                <a:ea typeface="微软雅黑"/>
              </a:rPr>
              <a:t>THANK</a:t>
            </a:r>
            <a:r>
              <a:rPr kumimoji="1" lang="zh-CN" altLang="en-US" sz="4800" dirty="0" smtClean="0">
                <a:solidFill>
                  <a:schemeClr val="accent2"/>
                </a:solidFill>
                <a:latin typeface="微软雅黑"/>
                <a:ea typeface="微软雅黑"/>
              </a:rPr>
              <a:t> </a:t>
            </a:r>
            <a:r>
              <a:rPr kumimoji="1" lang="en-US" altLang="zh-CN" sz="4800" dirty="0" smtClean="0">
                <a:solidFill>
                  <a:schemeClr val="accent2"/>
                </a:solidFill>
                <a:latin typeface="微软雅黑"/>
                <a:ea typeface="微软雅黑"/>
              </a:rPr>
              <a:t>YOU!</a:t>
            </a:r>
            <a:endParaRPr kumimoji="1" lang="zh-CN" altLang="en-US" sz="4800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866" y="3534571"/>
            <a:ext cx="5003032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0866" y="4220067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ts val="1280"/>
              </a:lnSpc>
            </a:pP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rgbClr val="FFFFFF"/>
                </a:solidFill>
                <a:ea typeface="微软雅黑"/>
                <a:cs typeface="Arial"/>
              </a:rPr>
              <a:t>OfficePLUS</a:t>
            </a:r>
          </a:p>
        </p:txBody>
      </p:sp>
      <p:sp>
        <p:nvSpPr>
          <p:cNvPr id="11" name="直角三角形 10"/>
          <p:cNvSpPr/>
          <p:nvPr/>
        </p:nvSpPr>
        <p:spPr>
          <a:xfrm flipV="1">
            <a:off x="228917" y="209795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三角形 11"/>
          <p:cNvSpPr/>
          <p:nvPr/>
        </p:nvSpPr>
        <p:spPr>
          <a:xfrm>
            <a:off x="37247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三角形 12"/>
          <p:cNvSpPr/>
          <p:nvPr/>
        </p:nvSpPr>
        <p:spPr>
          <a:xfrm flipV="1">
            <a:off x="1064958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/>
          <p:cNvSpPr/>
          <p:nvPr/>
        </p:nvSpPr>
        <p:spPr>
          <a:xfrm>
            <a:off x="1757440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/>
          <p:cNvSpPr/>
          <p:nvPr/>
        </p:nvSpPr>
        <p:spPr>
          <a:xfrm flipV="1">
            <a:off x="2449923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/>
          <p:cNvSpPr/>
          <p:nvPr/>
        </p:nvSpPr>
        <p:spPr>
          <a:xfrm>
            <a:off x="314240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/>
          <p:cNvSpPr/>
          <p:nvPr/>
        </p:nvSpPr>
        <p:spPr>
          <a:xfrm flipV="1">
            <a:off x="3834887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/>
          <p:cNvSpPr/>
          <p:nvPr/>
        </p:nvSpPr>
        <p:spPr>
          <a:xfrm>
            <a:off x="4527370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flipV="1">
            <a:off x="5219852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>
            <a:off x="5912335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flipV="1">
            <a:off x="6604817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/>
          <p:cNvSpPr/>
          <p:nvPr/>
        </p:nvSpPr>
        <p:spPr>
          <a:xfrm>
            <a:off x="7297299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三角形 22"/>
          <p:cNvSpPr/>
          <p:nvPr/>
        </p:nvSpPr>
        <p:spPr>
          <a:xfrm flipV="1">
            <a:off x="7989782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三角形 23"/>
          <p:cNvSpPr/>
          <p:nvPr/>
        </p:nvSpPr>
        <p:spPr>
          <a:xfrm>
            <a:off x="8682264" y="209795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三角形 24"/>
          <p:cNvSpPr/>
          <p:nvPr/>
        </p:nvSpPr>
        <p:spPr>
          <a:xfrm flipV="1">
            <a:off x="9374747" y="209795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三角形 25"/>
          <p:cNvSpPr/>
          <p:nvPr/>
        </p:nvSpPr>
        <p:spPr>
          <a:xfrm>
            <a:off x="10067229" y="209795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三角形 26"/>
          <p:cNvSpPr/>
          <p:nvPr/>
        </p:nvSpPr>
        <p:spPr>
          <a:xfrm flipV="1">
            <a:off x="10759709" y="209795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直角三角形 27"/>
          <p:cNvSpPr/>
          <p:nvPr/>
        </p:nvSpPr>
        <p:spPr>
          <a:xfrm flipH="1">
            <a:off x="11452187" y="209795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直角三角形 30"/>
          <p:cNvSpPr/>
          <p:nvPr/>
        </p:nvSpPr>
        <p:spPr>
          <a:xfrm>
            <a:off x="235752" y="1073268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三角形 31"/>
          <p:cNvSpPr/>
          <p:nvPr/>
        </p:nvSpPr>
        <p:spPr>
          <a:xfrm flipV="1">
            <a:off x="379310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三角形 32"/>
          <p:cNvSpPr/>
          <p:nvPr/>
        </p:nvSpPr>
        <p:spPr>
          <a:xfrm>
            <a:off x="1071793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三角形 33"/>
          <p:cNvSpPr/>
          <p:nvPr/>
        </p:nvSpPr>
        <p:spPr>
          <a:xfrm flipV="1">
            <a:off x="1764275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三角形 34"/>
          <p:cNvSpPr/>
          <p:nvPr/>
        </p:nvSpPr>
        <p:spPr>
          <a:xfrm>
            <a:off x="2456758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三角形 35"/>
          <p:cNvSpPr/>
          <p:nvPr/>
        </p:nvSpPr>
        <p:spPr>
          <a:xfrm flipV="1">
            <a:off x="3149240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三角形 36"/>
          <p:cNvSpPr/>
          <p:nvPr/>
        </p:nvSpPr>
        <p:spPr>
          <a:xfrm>
            <a:off x="3841722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三角形 37"/>
          <p:cNvSpPr/>
          <p:nvPr/>
        </p:nvSpPr>
        <p:spPr>
          <a:xfrm flipV="1">
            <a:off x="4534205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三角形 38"/>
          <p:cNvSpPr/>
          <p:nvPr/>
        </p:nvSpPr>
        <p:spPr>
          <a:xfrm>
            <a:off x="5226687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/>
          <p:cNvSpPr/>
          <p:nvPr/>
        </p:nvSpPr>
        <p:spPr>
          <a:xfrm flipV="1">
            <a:off x="5919170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三角形 40"/>
          <p:cNvSpPr/>
          <p:nvPr/>
        </p:nvSpPr>
        <p:spPr>
          <a:xfrm>
            <a:off x="6611652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三角形 41"/>
          <p:cNvSpPr/>
          <p:nvPr/>
        </p:nvSpPr>
        <p:spPr>
          <a:xfrm flipV="1">
            <a:off x="7304134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三角形 42"/>
          <p:cNvSpPr/>
          <p:nvPr/>
        </p:nvSpPr>
        <p:spPr>
          <a:xfrm>
            <a:off x="7996617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三角形 43"/>
          <p:cNvSpPr/>
          <p:nvPr/>
        </p:nvSpPr>
        <p:spPr>
          <a:xfrm flipV="1">
            <a:off x="8689099" y="106457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三角形 44"/>
          <p:cNvSpPr/>
          <p:nvPr/>
        </p:nvSpPr>
        <p:spPr>
          <a:xfrm>
            <a:off x="9381582" y="106457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三角形 45"/>
          <p:cNvSpPr/>
          <p:nvPr/>
        </p:nvSpPr>
        <p:spPr>
          <a:xfrm flipV="1">
            <a:off x="10074064" y="106457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三角形 46"/>
          <p:cNvSpPr/>
          <p:nvPr/>
        </p:nvSpPr>
        <p:spPr>
          <a:xfrm>
            <a:off x="10766544" y="106457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直角三角形 47"/>
          <p:cNvSpPr/>
          <p:nvPr/>
        </p:nvSpPr>
        <p:spPr>
          <a:xfrm flipH="1" flipV="1">
            <a:off x="11459022" y="1073268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直角三角形 49"/>
          <p:cNvSpPr/>
          <p:nvPr/>
        </p:nvSpPr>
        <p:spPr>
          <a:xfrm flipV="1">
            <a:off x="235752" y="5015033"/>
            <a:ext cx="511208" cy="7340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三角形 50"/>
          <p:cNvSpPr/>
          <p:nvPr/>
        </p:nvSpPr>
        <p:spPr>
          <a:xfrm>
            <a:off x="37931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三角形 51"/>
          <p:cNvSpPr/>
          <p:nvPr/>
        </p:nvSpPr>
        <p:spPr>
          <a:xfrm flipV="1">
            <a:off x="1071793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三角形 52"/>
          <p:cNvSpPr/>
          <p:nvPr/>
        </p:nvSpPr>
        <p:spPr>
          <a:xfrm>
            <a:off x="1764275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三角形 53"/>
          <p:cNvSpPr/>
          <p:nvPr/>
        </p:nvSpPr>
        <p:spPr>
          <a:xfrm flipV="1">
            <a:off x="2456758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三角形 54"/>
          <p:cNvSpPr/>
          <p:nvPr/>
        </p:nvSpPr>
        <p:spPr>
          <a:xfrm>
            <a:off x="314924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三角形 55"/>
          <p:cNvSpPr/>
          <p:nvPr/>
        </p:nvSpPr>
        <p:spPr>
          <a:xfrm flipV="1">
            <a:off x="384172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三角形 56"/>
          <p:cNvSpPr/>
          <p:nvPr/>
        </p:nvSpPr>
        <p:spPr>
          <a:xfrm>
            <a:off x="4534205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三角形 57"/>
          <p:cNvSpPr/>
          <p:nvPr/>
        </p:nvSpPr>
        <p:spPr>
          <a:xfrm flipV="1">
            <a:off x="5226687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三角形 58"/>
          <p:cNvSpPr/>
          <p:nvPr/>
        </p:nvSpPr>
        <p:spPr>
          <a:xfrm>
            <a:off x="5919170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三角形 59"/>
          <p:cNvSpPr/>
          <p:nvPr/>
        </p:nvSpPr>
        <p:spPr>
          <a:xfrm flipV="1">
            <a:off x="661165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三角形 60"/>
          <p:cNvSpPr/>
          <p:nvPr/>
        </p:nvSpPr>
        <p:spPr>
          <a:xfrm>
            <a:off x="7304134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三角形 61"/>
          <p:cNvSpPr/>
          <p:nvPr/>
        </p:nvSpPr>
        <p:spPr>
          <a:xfrm flipV="1">
            <a:off x="7996617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三角形 62"/>
          <p:cNvSpPr/>
          <p:nvPr/>
        </p:nvSpPr>
        <p:spPr>
          <a:xfrm>
            <a:off x="8689099" y="5015033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三角形 63"/>
          <p:cNvSpPr/>
          <p:nvPr/>
        </p:nvSpPr>
        <p:spPr>
          <a:xfrm flipV="1">
            <a:off x="9381582" y="5015033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三角形 64"/>
          <p:cNvSpPr/>
          <p:nvPr/>
        </p:nvSpPr>
        <p:spPr>
          <a:xfrm>
            <a:off x="10074064" y="5015033"/>
            <a:ext cx="1060131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三角形 65"/>
          <p:cNvSpPr/>
          <p:nvPr/>
        </p:nvSpPr>
        <p:spPr>
          <a:xfrm flipV="1">
            <a:off x="10766544" y="5015033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直角三角形 66"/>
          <p:cNvSpPr/>
          <p:nvPr/>
        </p:nvSpPr>
        <p:spPr>
          <a:xfrm flipH="1">
            <a:off x="11459022" y="5015033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直角三角形 68"/>
          <p:cNvSpPr/>
          <p:nvPr/>
        </p:nvSpPr>
        <p:spPr>
          <a:xfrm>
            <a:off x="242587" y="5878506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三角形 69"/>
          <p:cNvSpPr/>
          <p:nvPr/>
        </p:nvSpPr>
        <p:spPr>
          <a:xfrm flipV="1">
            <a:off x="386145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三角形 70"/>
          <p:cNvSpPr/>
          <p:nvPr/>
        </p:nvSpPr>
        <p:spPr>
          <a:xfrm>
            <a:off x="1078628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三角形 71"/>
          <p:cNvSpPr/>
          <p:nvPr/>
        </p:nvSpPr>
        <p:spPr>
          <a:xfrm flipV="1">
            <a:off x="1771110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三角形 72"/>
          <p:cNvSpPr/>
          <p:nvPr/>
        </p:nvSpPr>
        <p:spPr>
          <a:xfrm>
            <a:off x="2463593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三角形 73"/>
          <p:cNvSpPr/>
          <p:nvPr/>
        </p:nvSpPr>
        <p:spPr>
          <a:xfrm flipV="1">
            <a:off x="3156075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三角形 74"/>
          <p:cNvSpPr/>
          <p:nvPr/>
        </p:nvSpPr>
        <p:spPr>
          <a:xfrm>
            <a:off x="384855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三角形 75"/>
          <p:cNvSpPr/>
          <p:nvPr/>
        </p:nvSpPr>
        <p:spPr>
          <a:xfrm flipV="1">
            <a:off x="4541040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三角形 76"/>
          <p:cNvSpPr/>
          <p:nvPr/>
        </p:nvSpPr>
        <p:spPr>
          <a:xfrm>
            <a:off x="5233522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三角形 77"/>
          <p:cNvSpPr/>
          <p:nvPr/>
        </p:nvSpPr>
        <p:spPr>
          <a:xfrm flipV="1">
            <a:off x="5926005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三角形 78"/>
          <p:cNvSpPr/>
          <p:nvPr/>
        </p:nvSpPr>
        <p:spPr>
          <a:xfrm>
            <a:off x="661848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三角形 79"/>
          <p:cNvSpPr/>
          <p:nvPr/>
        </p:nvSpPr>
        <p:spPr>
          <a:xfrm flipV="1">
            <a:off x="7310969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三角形 80"/>
          <p:cNvSpPr/>
          <p:nvPr/>
        </p:nvSpPr>
        <p:spPr>
          <a:xfrm>
            <a:off x="8003452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三角形 81"/>
          <p:cNvSpPr/>
          <p:nvPr/>
        </p:nvSpPr>
        <p:spPr>
          <a:xfrm flipV="1">
            <a:off x="8695934" y="5869811"/>
            <a:ext cx="1060132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三角形 82"/>
          <p:cNvSpPr/>
          <p:nvPr/>
        </p:nvSpPr>
        <p:spPr>
          <a:xfrm>
            <a:off x="9388417" y="5869811"/>
            <a:ext cx="1060132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三角形 83"/>
          <p:cNvSpPr/>
          <p:nvPr/>
        </p:nvSpPr>
        <p:spPr>
          <a:xfrm flipV="1">
            <a:off x="10080899" y="5869811"/>
            <a:ext cx="1060131" cy="7427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三角形 84"/>
          <p:cNvSpPr/>
          <p:nvPr/>
        </p:nvSpPr>
        <p:spPr>
          <a:xfrm>
            <a:off x="10773379" y="5869811"/>
            <a:ext cx="1060131" cy="74270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直角三角形 85"/>
          <p:cNvSpPr/>
          <p:nvPr/>
        </p:nvSpPr>
        <p:spPr>
          <a:xfrm flipH="1" flipV="1">
            <a:off x="11465857" y="5878506"/>
            <a:ext cx="511208" cy="7340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7" name="图片 8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45845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07-30_ColorfulTerraces_ZH-CN10556760298_1920x10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49879" y="3349995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/>
            <a:r>
              <a:rPr kumimoji="1" lang="en-US" altLang="zh-CN" sz="3200" b="1" dirty="0">
                <a:solidFill>
                  <a:schemeClr val="bg1"/>
                </a:solidFill>
                <a:ea typeface="微软雅黑"/>
              </a:rPr>
              <a:t>PART ONE  </a:t>
            </a:r>
            <a:r>
              <a:rPr kumimoji="1" lang="zh-CN" altLang="en-US" sz="3200" b="1" dirty="0">
                <a:solidFill>
                  <a:schemeClr val="bg1"/>
                </a:solidFill>
                <a:ea typeface="微软雅黑"/>
              </a:rPr>
              <a:t>用户困扰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86232" y="3997824"/>
            <a:ext cx="3903132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grpSp>
        <p:nvGrpSpPr>
          <p:cNvPr id="9" name="组合 5"/>
          <p:cNvGrpSpPr/>
          <p:nvPr/>
        </p:nvGrpSpPr>
        <p:grpSpPr>
          <a:xfrm>
            <a:off x="8243282" y="1273265"/>
            <a:ext cx="1711749" cy="1938992"/>
            <a:chOff x="8243282" y="1273265"/>
            <a:chExt cx="1711749" cy="1938992"/>
          </a:xfrm>
        </p:grpSpPr>
        <p:sp>
          <p:nvSpPr>
            <p:cNvPr id="10" name="椭圆 9"/>
            <p:cNvSpPr/>
            <p:nvPr/>
          </p:nvSpPr>
          <p:spPr>
            <a:xfrm>
              <a:off x="8243282" y="1428442"/>
              <a:ext cx="1711749" cy="1711749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93697" y="1273265"/>
              <a:ext cx="1037463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1</a:t>
              </a: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19499" y="1539603"/>
            <a:ext cx="2722916" cy="2029597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26975" y="3690655"/>
            <a:ext cx="2722916" cy="2029597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07256" y="1539603"/>
            <a:ext cx="2722916" cy="2029597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73209" y="3690655"/>
            <a:ext cx="2722916" cy="2029597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"/>
            </a:endParaRPr>
          </a:p>
        </p:txBody>
      </p:sp>
      <p:grpSp>
        <p:nvGrpSpPr>
          <p:cNvPr id="24" name="组合 17"/>
          <p:cNvGrpSpPr/>
          <p:nvPr/>
        </p:nvGrpSpPr>
        <p:grpSpPr>
          <a:xfrm>
            <a:off x="3426975" y="1539603"/>
            <a:ext cx="2722916" cy="2029597"/>
            <a:chOff x="3426975" y="1539603"/>
            <a:chExt cx="2722916" cy="2029597"/>
          </a:xfrm>
        </p:grpSpPr>
        <p:sp>
          <p:nvSpPr>
            <p:cNvPr id="25" name="矩形 24"/>
            <p:cNvSpPr/>
            <p:nvPr/>
          </p:nvSpPr>
          <p:spPr>
            <a:xfrm>
              <a:off x="3426975" y="1539603"/>
              <a:ext cx="2722916" cy="202959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55191" y="1649408"/>
              <a:ext cx="2482745" cy="142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点击此处添加文本信息。</a:t>
              </a:r>
            </a:p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标题数字等都可以通过点击和重新输入进行更改，顶部“开始”面板中可以对字体、字号、颜色、行距等进行修改。</a:t>
              </a:r>
              <a:endParaRPr kumimoji="1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27" name="组合 18"/>
          <p:cNvGrpSpPr/>
          <p:nvPr/>
        </p:nvGrpSpPr>
        <p:grpSpPr>
          <a:xfrm>
            <a:off x="6307256" y="3690655"/>
            <a:ext cx="2722916" cy="2029597"/>
            <a:chOff x="6307256" y="3690655"/>
            <a:chExt cx="2722916" cy="2029597"/>
          </a:xfrm>
        </p:grpSpPr>
        <p:sp>
          <p:nvSpPr>
            <p:cNvPr id="28" name="矩形 27"/>
            <p:cNvSpPr/>
            <p:nvPr/>
          </p:nvSpPr>
          <p:spPr>
            <a:xfrm>
              <a:off x="6307256" y="3690655"/>
              <a:ext cx="2722916" cy="202959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09254" y="3777507"/>
              <a:ext cx="2482745" cy="142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点击此处添加文本信息。</a:t>
              </a:r>
            </a:p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标题数字等都可以通过点击和重新输入进行更改，顶部“开始”面板中可以对字体、字号、颜色、行距等进行修改。</a:t>
              </a:r>
              <a:endParaRPr kumimoji="1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9173209" y="1539603"/>
            <a:ext cx="2722916" cy="2029597"/>
            <a:chOff x="9173209" y="1539603"/>
            <a:chExt cx="2722916" cy="2029597"/>
          </a:xfrm>
        </p:grpSpPr>
        <p:sp>
          <p:nvSpPr>
            <p:cNvPr id="31" name="矩形 30"/>
            <p:cNvSpPr/>
            <p:nvPr/>
          </p:nvSpPr>
          <p:spPr>
            <a:xfrm>
              <a:off x="9173209" y="1539603"/>
              <a:ext cx="2722916" cy="202959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280463" y="1649408"/>
              <a:ext cx="2482745" cy="142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点击此处添加文本信息。</a:t>
              </a:r>
            </a:p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标题数字等都可以通过点击和重新输入进行更改，顶部“开始”面板中可以对字体、字号、颜色、行距等进行修改。</a:t>
              </a:r>
              <a:endParaRPr kumimoji="1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grpSp>
        <p:nvGrpSpPr>
          <p:cNvPr id="33" name="组合 9"/>
          <p:cNvGrpSpPr/>
          <p:nvPr/>
        </p:nvGrpSpPr>
        <p:grpSpPr>
          <a:xfrm>
            <a:off x="519499" y="3690655"/>
            <a:ext cx="2722916" cy="2029597"/>
            <a:chOff x="519499" y="3690655"/>
            <a:chExt cx="2722916" cy="2029597"/>
          </a:xfrm>
        </p:grpSpPr>
        <p:sp>
          <p:nvSpPr>
            <p:cNvPr id="34" name="矩形 33"/>
            <p:cNvSpPr/>
            <p:nvPr/>
          </p:nvSpPr>
          <p:spPr>
            <a:xfrm>
              <a:off x="519499" y="3690655"/>
              <a:ext cx="2722916" cy="202959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6704" y="3791589"/>
              <a:ext cx="2482745" cy="142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点击此处添加文本信息。</a:t>
              </a:r>
            </a:p>
            <a:p>
              <a:pPr marL="0" marR="0" lvl="0" indent="0" defTabSz="60963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3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微软雅黑"/>
                </a:rPr>
                <a:t>标题数字等都可以通过点击和重新输入进行更改，顶部“开始”面板中可以对字体、字号、颜色、行距等进行修改。</a:t>
              </a:r>
              <a:endParaRPr kumimoji="1" lang="zh-CN" altLang="en-US" sz="1333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pic>
        <p:nvPicPr>
          <p:cNvPr id="38" name="图片 3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bg1"/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03550253"/>
              </p:ext>
            </p:extLst>
          </p:nvPr>
        </p:nvGraphicFramePr>
        <p:xfrm>
          <a:off x="4979195" y="523633"/>
          <a:ext cx="7854303" cy="5189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9"/>
          <p:cNvSpPr/>
          <p:nvPr/>
        </p:nvSpPr>
        <p:spPr>
          <a:xfrm>
            <a:off x="1154431" y="2343948"/>
            <a:ext cx="3474808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154432" y="1787736"/>
            <a:ext cx="1787669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zh-CN" sz="1867" b="1" dirty="0">
                <a:solidFill>
                  <a:schemeClr val="accent2"/>
                </a:solidFill>
                <a:ea typeface="微软雅黑"/>
              </a:rPr>
              <a:t>EXAMPLE TEXT</a:t>
            </a:r>
          </a:p>
        </p:txBody>
      </p:sp>
      <p:pic>
        <p:nvPicPr>
          <p:cNvPr id="12" name="图片 1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2227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7837559" y="877692"/>
            <a:ext cx="4434260" cy="1471685"/>
            <a:chOff x="5877573" y="658269"/>
            <a:chExt cx="3325695" cy="1103764"/>
          </a:xfrm>
        </p:grpSpPr>
        <p:sp>
          <p:nvSpPr>
            <p:cNvPr id="37" name="矩形 36"/>
            <p:cNvSpPr/>
            <p:nvPr/>
          </p:nvSpPr>
          <p:spPr>
            <a:xfrm>
              <a:off x="6163733" y="1344069"/>
              <a:ext cx="2062648" cy="28036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38" name="等腰三角形 5"/>
            <p:cNvSpPr/>
            <p:nvPr/>
          </p:nvSpPr>
          <p:spPr>
            <a:xfrm rot="16200000">
              <a:off x="5797908" y="1286136"/>
              <a:ext cx="555562" cy="396231"/>
            </a:xfrm>
            <a:prstGeom prst="triangle">
              <a:avLst/>
            </a:prstGeom>
            <a:solidFill>
              <a:srgbClr val="A6A6A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8226381" y="658269"/>
              <a:ext cx="976887" cy="966167"/>
            </a:xfrm>
            <a:custGeom>
              <a:avLst/>
              <a:gdLst>
                <a:gd name="connsiteX0" fmla="*/ 0 w 917620"/>
                <a:gd name="connsiteY0" fmla="*/ 0 h 280367"/>
                <a:gd name="connsiteX1" fmla="*/ 917620 w 917620"/>
                <a:gd name="connsiteY1" fmla="*/ 0 h 280367"/>
                <a:gd name="connsiteX2" fmla="*/ 917620 w 917620"/>
                <a:gd name="connsiteY2" fmla="*/ 280367 h 280367"/>
                <a:gd name="connsiteX3" fmla="*/ 0 w 917620"/>
                <a:gd name="connsiteY3" fmla="*/ 280367 h 280367"/>
                <a:gd name="connsiteX4" fmla="*/ 0 w 917620"/>
                <a:gd name="connsiteY4" fmla="*/ 0 h 2803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17620 w 951487"/>
                <a:gd name="connsiteY2" fmla="*/ 737567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51486 w 951487"/>
                <a:gd name="connsiteY2" fmla="*/ 441234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51486 w 976887"/>
                <a:gd name="connsiteY2" fmla="*/ 669834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68419 w 976887"/>
                <a:gd name="connsiteY2" fmla="*/ 534367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887" h="966167">
                  <a:moveTo>
                    <a:pt x="0" y="685800"/>
                  </a:moveTo>
                  <a:lnTo>
                    <a:pt x="976887" y="0"/>
                  </a:lnTo>
                  <a:cubicBezTo>
                    <a:pt x="976887" y="147078"/>
                    <a:pt x="968419" y="387289"/>
                    <a:pt x="968419" y="534367"/>
                  </a:cubicBezTo>
                  <a:lnTo>
                    <a:pt x="0" y="966167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6923397" y="1845695"/>
            <a:ext cx="5483888" cy="1244432"/>
            <a:chOff x="5191952" y="1384271"/>
            <a:chExt cx="4112916" cy="933324"/>
          </a:xfrm>
        </p:grpSpPr>
        <p:sp>
          <p:nvSpPr>
            <p:cNvPr id="41" name="矩形 6"/>
            <p:cNvSpPr/>
            <p:nvPr/>
          </p:nvSpPr>
          <p:spPr>
            <a:xfrm>
              <a:off x="8226382" y="1384271"/>
              <a:ext cx="1078486" cy="788367"/>
            </a:xfrm>
            <a:custGeom>
              <a:avLst/>
              <a:gdLst>
                <a:gd name="connsiteX0" fmla="*/ 0 w 917620"/>
                <a:gd name="connsiteY0" fmla="*/ 0 h 280367"/>
                <a:gd name="connsiteX1" fmla="*/ 917620 w 917620"/>
                <a:gd name="connsiteY1" fmla="*/ 0 h 280367"/>
                <a:gd name="connsiteX2" fmla="*/ 917620 w 917620"/>
                <a:gd name="connsiteY2" fmla="*/ 280367 h 280367"/>
                <a:gd name="connsiteX3" fmla="*/ 0 w 917620"/>
                <a:gd name="connsiteY3" fmla="*/ 280367 h 280367"/>
                <a:gd name="connsiteX4" fmla="*/ 0 w 917620"/>
                <a:gd name="connsiteY4" fmla="*/ 0 h 2803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17620 w 951487"/>
                <a:gd name="connsiteY2" fmla="*/ 737567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51486 w 951487"/>
                <a:gd name="connsiteY2" fmla="*/ 441234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51486 w 976887"/>
                <a:gd name="connsiteY2" fmla="*/ 669834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68419 w 976887"/>
                <a:gd name="connsiteY2" fmla="*/ 534367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1070021"/>
                <a:gd name="connsiteY0" fmla="*/ 508000 h 788367"/>
                <a:gd name="connsiteX1" fmla="*/ 1070021 w 1070021"/>
                <a:gd name="connsiteY1" fmla="*/ 0 h 788367"/>
                <a:gd name="connsiteX2" fmla="*/ 968419 w 1070021"/>
                <a:gd name="connsiteY2" fmla="*/ 356567 h 788367"/>
                <a:gd name="connsiteX3" fmla="*/ 0 w 1070021"/>
                <a:gd name="connsiteY3" fmla="*/ 788367 h 788367"/>
                <a:gd name="connsiteX4" fmla="*/ 0 w 1070021"/>
                <a:gd name="connsiteY4" fmla="*/ 508000 h 788367"/>
                <a:gd name="connsiteX0" fmla="*/ 0 w 1078486"/>
                <a:gd name="connsiteY0" fmla="*/ 508000 h 788367"/>
                <a:gd name="connsiteX1" fmla="*/ 1070021 w 1078486"/>
                <a:gd name="connsiteY1" fmla="*/ 0 h 788367"/>
                <a:gd name="connsiteX2" fmla="*/ 1078486 w 1078486"/>
                <a:gd name="connsiteY2" fmla="*/ 559767 h 788367"/>
                <a:gd name="connsiteX3" fmla="*/ 0 w 1078486"/>
                <a:gd name="connsiteY3" fmla="*/ 788367 h 788367"/>
                <a:gd name="connsiteX4" fmla="*/ 0 w 1078486"/>
                <a:gd name="connsiteY4" fmla="*/ 508000 h 78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486" h="788367">
                  <a:moveTo>
                    <a:pt x="0" y="508000"/>
                  </a:moveTo>
                  <a:lnTo>
                    <a:pt x="1070021" y="0"/>
                  </a:lnTo>
                  <a:cubicBezTo>
                    <a:pt x="1070021" y="147078"/>
                    <a:pt x="1078486" y="412689"/>
                    <a:pt x="1078486" y="559767"/>
                  </a:cubicBezTo>
                  <a:lnTo>
                    <a:pt x="0" y="788367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554313" y="1892271"/>
              <a:ext cx="2672068" cy="28036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43" name="等腰三角形 10"/>
            <p:cNvSpPr/>
            <p:nvPr/>
          </p:nvSpPr>
          <p:spPr>
            <a:xfrm rot="16200000">
              <a:off x="5112287" y="1841698"/>
              <a:ext cx="555562" cy="396231"/>
            </a:xfrm>
            <a:prstGeom prst="triangle">
              <a:avLst/>
            </a:prstGeom>
            <a:solidFill>
              <a:srgbClr val="A6A6A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7837560" y="4537867"/>
            <a:ext cx="4434260" cy="1471684"/>
            <a:chOff x="5877574" y="3403400"/>
            <a:chExt cx="3325695" cy="1103763"/>
          </a:xfrm>
        </p:grpSpPr>
        <p:sp>
          <p:nvSpPr>
            <p:cNvPr id="45" name="矩形 44"/>
            <p:cNvSpPr/>
            <p:nvPr/>
          </p:nvSpPr>
          <p:spPr>
            <a:xfrm flipV="1">
              <a:off x="6163734" y="3540996"/>
              <a:ext cx="2062648" cy="28036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46" name="等腰三角形 14"/>
            <p:cNvSpPr/>
            <p:nvPr/>
          </p:nvSpPr>
          <p:spPr>
            <a:xfrm rot="5400000" flipV="1">
              <a:off x="5797909" y="3483065"/>
              <a:ext cx="555562" cy="396231"/>
            </a:xfrm>
            <a:prstGeom prst="triangle">
              <a:avLst/>
            </a:prstGeom>
            <a:solidFill>
              <a:srgbClr val="A6A6A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47" name="矩形 6"/>
            <p:cNvSpPr/>
            <p:nvPr/>
          </p:nvSpPr>
          <p:spPr>
            <a:xfrm flipV="1">
              <a:off x="8226382" y="3540996"/>
              <a:ext cx="976887" cy="966167"/>
            </a:xfrm>
            <a:custGeom>
              <a:avLst/>
              <a:gdLst>
                <a:gd name="connsiteX0" fmla="*/ 0 w 917620"/>
                <a:gd name="connsiteY0" fmla="*/ 0 h 280367"/>
                <a:gd name="connsiteX1" fmla="*/ 917620 w 917620"/>
                <a:gd name="connsiteY1" fmla="*/ 0 h 280367"/>
                <a:gd name="connsiteX2" fmla="*/ 917620 w 917620"/>
                <a:gd name="connsiteY2" fmla="*/ 280367 h 280367"/>
                <a:gd name="connsiteX3" fmla="*/ 0 w 917620"/>
                <a:gd name="connsiteY3" fmla="*/ 280367 h 280367"/>
                <a:gd name="connsiteX4" fmla="*/ 0 w 917620"/>
                <a:gd name="connsiteY4" fmla="*/ 0 h 2803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17620 w 951487"/>
                <a:gd name="connsiteY2" fmla="*/ 737567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51486 w 951487"/>
                <a:gd name="connsiteY2" fmla="*/ 441234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51486 w 976887"/>
                <a:gd name="connsiteY2" fmla="*/ 669834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68419 w 976887"/>
                <a:gd name="connsiteY2" fmla="*/ 534367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887" h="966167">
                  <a:moveTo>
                    <a:pt x="0" y="685800"/>
                  </a:moveTo>
                  <a:lnTo>
                    <a:pt x="976887" y="0"/>
                  </a:lnTo>
                  <a:cubicBezTo>
                    <a:pt x="976887" y="147078"/>
                    <a:pt x="968419" y="387289"/>
                    <a:pt x="968419" y="534367"/>
                  </a:cubicBezTo>
                  <a:lnTo>
                    <a:pt x="0" y="966167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6923398" y="3797118"/>
            <a:ext cx="5483888" cy="1244431"/>
            <a:chOff x="5191953" y="2847838"/>
            <a:chExt cx="4112916" cy="933323"/>
          </a:xfrm>
        </p:grpSpPr>
        <p:sp>
          <p:nvSpPr>
            <p:cNvPr id="49" name="矩形 6"/>
            <p:cNvSpPr/>
            <p:nvPr/>
          </p:nvSpPr>
          <p:spPr>
            <a:xfrm flipV="1">
              <a:off x="8226383" y="2992794"/>
              <a:ext cx="1078486" cy="788367"/>
            </a:xfrm>
            <a:custGeom>
              <a:avLst/>
              <a:gdLst>
                <a:gd name="connsiteX0" fmla="*/ 0 w 917620"/>
                <a:gd name="connsiteY0" fmla="*/ 0 h 280367"/>
                <a:gd name="connsiteX1" fmla="*/ 917620 w 917620"/>
                <a:gd name="connsiteY1" fmla="*/ 0 h 280367"/>
                <a:gd name="connsiteX2" fmla="*/ 917620 w 917620"/>
                <a:gd name="connsiteY2" fmla="*/ 280367 h 280367"/>
                <a:gd name="connsiteX3" fmla="*/ 0 w 917620"/>
                <a:gd name="connsiteY3" fmla="*/ 280367 h 280367"/>
                <a:gd name="connsiteX4" fmla="*/ 0 w 917620"/>
                <a:gd name="connsiteY4" fmla="*/ 0 h 2803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17620 w 951487"/>
                <a:gd name="connsiteY2" fmla="*/ 737567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51486 w 951487"/>
                <a:gd name="connsiteY2" fmla="*/ 441234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51486 w 976887"/>
                <a:gd name="connsiteY2" fmla="*/ 669834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68419 w 976887"/>
                <a:gd name="connsiteY2" fmla="*/ 534367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1070021"/>
                <a:gd name="connsiteY0" fmla="*/ 508000 h 788367"/>
                <a:gd name="connsiteX1" fmla="*/ 1070021 w 1070021"/>
                <a:gd name="connsiteY1" fmla="*/ 0 h 788367"/>
                <a:gd name="connsiteX2" fmla="*/ 968419 w 1070021"/>
                <a:gd name="connsiteY2" fmla="*/ 356567 h 788367"/>
                <a:gd name="connsiteX3" fmla="*/ 0 w 1070021"/>
                <a:gd name="connsiteY3" fmla="*/ 788367 h 788367"/>
                <a:gd name="connsiteX4" fmla="*/ 0 w 1070021"/>
                <a:gd name="connsiteY4" fmla="*/ 508000 h 788367"/>
                <a:gd name="connsiteX0" fmla="*/ 0 w 1078486"/>
                <a:gd name="connsiteY0" fmla="*/ 508000 h 788367"/>
                <a:gd name="connsiteX1" fmla="*/ 1070021 w 1078486"/>
                <a:gd name="connsiteY1" fmla="*/ 0 h 788367"/>
                <a:gd name="connsiteX2" fmla="*/ 1078486 w 1078486"/>
                <a:gd name="connsiteY2" fmla="*/ 559767 h 788367"/>
                <a:gd name="connsiteX3" fmla="*/ 0 w 1078486"/>
                <a:gd name="connsiteY3" fmla="*/ 788367 h 788367"/>
                <a:gd name="connsiteX4" fmla="*/ 0 w 1078486"/>
                <a:gd name="connsiteY4" fmla="*/ 508000 h 78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486" h="788367">
                  <a:moveTo>
                    <a:pt x="0" y="508000"/>
                  </a:moveTo>
                  <a:lnTo>
                    <a:pt x="1070021" y="0"/>
                  </a:lnTo>
                  <a:cubicBezTo>
                    <a:pt x="1070021" y="147078"/>
                    <a:pt x="1078486" y="412689"/>
                    <a:pt x="1078486" y="559767"/>
                  </a:cubicBezTo>
                  <a:lnTo>
                    <a:pt x="0" y="788367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flipV="1">
              <a:off x="5554314" y="2992794"/>
              <a:ext cx="2672068" cy="28036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1" name="等腰三角形 18"/>
            <p:cNvSpPr/>
            <p:nvPr/>
          </p:nvSpPr>
          <p:spPr>
            <a:xfrm rot="5400000" flipV="1">
              <a:off x="5112288" y="2927503"/>
              <a:ext cx="555562" cy="396231"/>
            </a:xfrm>
            <a:prstGeom prst="triangle">
              <a:avLst/>
            </a:prstGeom>
            <a:solidFill>
              <a:srgbClr val="A6A6A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grpSp>
        <p:nvGrpSpPr>
          <p:cNvPr id="52" name="组 51"/>
          <p:cNvGrpSpPr/>
          <p:nvPr/>
        </p:nvGrpSpPr>
        <p:grpSpPr>
          <a:xfrm>
            <a:off x="5387864" y="2974582"/>
            <a:ext cx="7166183" cy="881823"/>
            <a:chOff x="4040302" y="2290205"/>
            <a:chExt cx="5374637" cy="661367"/>
          </a:xfrm>
        </p:grpSpPr>
        <p:sp>
          <p:nvSpPr>
            <p:cNvPr id="53" name="矩形 52"/>
            <p:cNvSpPr/>
            <p:nvPr/>
          </p:nvSpPr>
          <p:spPr>
            <a:xfrm>
              <a:off x="4385733" y="2518804"/>
              <a:ext cx="3874519" cy="280367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4" name="等腰三角形 20"/>
            <p:cNvSpPr/>
            <p:nvPr/>
          </p:nvSpPr>
          <p:spPr>
            <a:xfrm rot="16200000">
              <a:off x="3960637" y="2465077"/>
              <a:ext cx="555562" cy="396231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55" name="矩形 6"/>
            <p:cNvSpPr/>
            <p:nvPr/>
          </p:nvSpPr>
          <p:spPr>
            <a:xfrm>
              <a:off x="8260253" y="2290205"/>
              <a:ext cx="1154686" cy="661367"/>
            </a:xfrm>
            <a:custGeom>
              <a:avLst/>
              <a:gdLst>
                <a:gd name="connsiteX0" fmla="*/ 0 w 917620"/>
                <a:gd name="connsiteY0" fmla="*/ 0 h 280367"/>
                <a:gd name="connsiteX1" fmla="*/ 917620 w 917620"/>
                <a:gd name="connsiteY1" fmla="*/ 0 h 280367"/>
                <a:gd name="connsiteX2" fmla="*/ 917620 w 917620"/>
                <a:gd name="connsiteY2" fmla="*/ 280367 h 280367"/>
                <a:gd name="connsiteX3" fmla="*/ 0 w 917620"/>
                <a:gd name="connsiteY3" fmla="*/ 280367 h 280367"/>
                <a:gd name="connsiteX4" fmla="*/ 0 w 917620"/>
                <a:gd name="connsiteY4" fmla="*/ 0 h 2803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17620 w 951487"/>
                <a:gd name="connsiteY2" fmla="*/ 737567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51487"/>
                <a:gd name="connsiteY0" fmla="*/ 457200 h 737567"/>
                <a:gd name="connsiteX1" fmla="*/ 951487 w 951487"/>
                <a:gd name="connsiteY1" fmla="*/ 0 h 737567"/>
                <a:gd name="connsiteX2" fmla="*/ 951486 w 951487"/>
                <a:gd name="connsiteY2" fmla="*/ 441234 h 737567"/>
                <a:gd name="connsiteX3" fmla="*/ 0 w 951487"/>
                <a:gd name="connsiteY3" fmla="*/ 737567 h 737567"/>
                <a:gd name="connsiteX4" fmla="*/ 0 w 951487"/>
                <a:gd name="connsiteY4" fmla="*/ 457200 h 7375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51486 w 976887"/>
                <a:gd name="connsiteY2" fmla="*/ 669834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976887"/>
                <a:gd name="connsiteY0" fmla="*/ 685800 h 966167"/>
                <a:gd name="connsiteX1" fmla="*/ 976887 w 976887"/>
                <a:gd name="connsiteY1" fmla="*/ 0 h 966167"/>
                <a:gd name="connsiteX2" fmla="*/ 968419 w 976887"/>
                <a:gd name="connsiteY2" fmla="*/ 534367 h 966167"/>
                <a:gd name="connsiteX3" fmla="*/ 0 w 976887"/>
                <a:gd name="connsiteY3" fmla="*/ 966167 h 966167"/>
                <a:gd name="connsiteX4" fmla="*/ 0 w 976887"/>
                <a:gd name="connsiteY4" fmla="*/ 685800 h 966167"/>
                <a:gd name="connsiteX0" fmla="*/ 0 w 1070021"/>
                <a:gd name="connsiteY0" fmla="*/ 508000 h 788367"/>
                <a:gd name="connsiteX1" fmla="*/ 1070021 w 1070021"/>
                <a:gd name="connsiteY1" fmla="*/ 0 h 788367"/>
                <a:gd name="connsiteX2" fmla="*/ 968419 w 1070021"/>
                <a:gd name="connsiteY2" fmla="*/ 356567 h 788367"/>
                <a:gd name="connsiteX3" fmla="*/ 0 w 1070021"/>
                <a:gd name="connsiteY3" fmla="*/ 788367 h 788367"/>
                <a:gd name="connsiteX4" fmla="*/ 0 w 1070021"/>
                <a:gd name="connsiteY4" fmla="*/ 508000 h 788367"/>
                <a:gd name="connsiteX0" fmla="*/ 0 w 1078486"/>
                <a:gd name="connsiteY0" fmla="*/ 508000 h 788367"/>
                <a:gd name="connsiteX1" fmla="*/ 1070021 w 1078486"/>
                <a:gd name="connsiteY1" fmla="*/ 0 h 788367"/>
                <a:gd name="connsiteX2" fmla="*/ 1078486 w 1078486"/>
                <a:gd name="connsiteY2" fmla="*/ 559767 h 788367"/>
                <a:gd name="connsiteX3" fmla="*/ 0 w 1078486"/>
                <a:gd name="connsiteY3" fmla="*/ 788367 h 788367"/>
                <a:gd name="connsiteX4" fmla="*/ 0 w 1078486"/>
                <a:gd name="connsiteY4" fmla="*/ 508000 h 788367"/>
                <a:gd name="connsiteX0" fmla="*/ 0 w 1146221"/>
                <a:gd name="connsiteY0" fmla="*/ 381000 h 661367"/>
                <a:gd name="connsiteX1" fmla="*/ 1146221 w 1146221"/>
                <a:gd name="connsiteY1" fmla="*/ 0 h 661367"/>
                <a:gd name="connsiteX2" fmla="*/ 1078486 w 1146221"/>
                <a:gd name="connsiteY2" fmla="*/ 432767 h 661367"/>
                <a:gd name="connsiteX3" fmla="*/ 0 w 1146221"/>
                <a:gd name="connsiteY3" fmla="*/ 661367 h 661367"/>
                <a:gd name="connsiteX4" fmla="*/ 0 w 1146221"/>
                <a:gd name="connsiteY4" fmla="*/ 381000 h 661367"/>
                <a:gd name="connsiteX0" fmla="*/ 0 w 1163154"/>
                <a:gd name="connsiteY0" fmla="*/ 313267 h 593634"/>
                <a:gd name="connsiteX1" fmla="*/ 1163154 w 1163154"/>
                <a:gd name="connsiteY1" fmla="*/ 0 h 593634"/>
                <a:gd name="connsiteX2" fmla="*/ 1078486 w 1163154"/>
                <a:gd name="connsiteY2" fmla="*/ 365034 h 593634"/>
                <a:gd name="connsiteX3" fmla="*/ 0 w 1163154"/>
                <a:gd name="connsiteY3" fmla="*/ 593634 h 593634"/>
                <a:gd name="connsiteX4" fmla="*/ 0 w 1163154"/>
                <a:gd name="connsiteY4" fmla="*/ 313267 h 593634"/>
                <a:gd name="connsiteX0" fmla="*/ 0 w 1163154"/>
                <a:gd name="connsiteY0" fmla="*/ 254000 h 534367"/>
                <a:gd name="connsiteX1" fmla="*/ 1163154 w 1163154"/>
                <a:gd name="connsiteY1" fmla="*/ 0 h 534367"/>
                <a:gd name="connsiteX2" fmla="*/ 1078486 w 1163154"/>
                <a:gd name="connsiteY2" fmla="*/ 305767 h 534367"/>
                <a:gd name="connsiteX3" fmla="*/ 0 w 1163154"/>
                <a:gd name="connsiteY3" fmla="*/ 534367 h 534367"/>
                <a:gd name="connsiteX4" fmla="*/ 0 w 1163154"/>
                <a:gd name="connsiteY4" fmla="*/ 254000 h 534367"/>
                <a:gd name="connsiteX0" fmla="*/ 0 w 1163154"/>
                <a:gd name="connsiteY0" fmla="*/ 254000 h 686767"/>
                <a:gd name="connsiteX1" fmla="*/ 1163154 w 1163154"/>
                <a:gd name="connsiteY1" fmla="*/ 0 h 686767"/>
                <a:gd name="connsiteX2" fmla="*/ 1154686 w 1163154"/>
                <a:gd name="connsiteY2" fmla="*/ 686767 h 686767"/>
                <a:gd name="connsiteX3" fmla="*/ 0 w 1163154"/>
                <a:gd name="connsiteY3" fmla="*/ 534367 h 686767"/>
                <a:gd name="connsiteX4" fmla="*/ 0 w 1163154"/>
                <a:gd name="connsiteY4" fmla="*/ 254000 h 686767"/>
                <a:gd name="connsiteX0" fmla="*/ 0 w 1154686"/>
                <a:gd name="connsiteY0" fmla="*/ 228600 h 661367"/>
                <a:gd name="connsiteX1" fmla="*/ 1146220 w 1154686"/>
                <a:gd name="connsiteY1" fmla="*/ 0 h 661367"/>
                <a:gd name="connsiteX2" fmla="*/ 1154686 w 1154686"/>
                <a:gd name="connsiteY2" fmla="*/ 661367 h 661367"/>
                <a:gd name="connsiteX3" fmla="*/ 0 w 1154686"/>
                <a:gd name="connsiteY3" fmla="*/ 508967 h 661367"/>
                <a:gd name="connsiteX4" fmla="*/ 0 w 1154686"/>
                <a:gd name="connsiteY4" fmla="*/ 228600 h 6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686" h="661367">
                  <a:moveTo>
                    <a:pt x="0" y="228600"/>
                  </a:moveTo>
                  <a:lnTo>
                    <a:pt x="1146220" y="0"/>
                  </a:lnTo>
                  <a:cubicBezTo>
                    <a:pt x="1146220" y="147078"/>
                    <a:pt x="1154686" y="514289"/>
                    <a:pt x="1154686" y="661367"/>
                  </a:cubicBezTo>
                  <a:lnTo>
                    <a:pt x="0" y="508967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</p:grpSp>
      <p:cxnSp>
        <p:nvCxnSpPr>
          <p:cNvPr id="56" name="直线连接符 55"/>
          <p:cNvCxnSpPr/>
          <p:nvPr/>
        </p:nvCxnSpPr>
        <p:spPr>
          <a:xfrm flipH="1">
            <a:off x="5746838" y="1964267"/>
            <a:ext cx="1964267" cy="0"/>
          </a:xfrm>
          <a:prstGeom prst="line">
            <a:avLst/>
          </a:prstGeom>
          <a:noFill/>
          <a:ln w="19050" cap="flat" cmpd="sng" algn="ctr">
            <a:solidFill>
              <a:srgbClr val="4A4A4A"/>
            </a:solidFill>
            <a:prstDash val="dot"/>
            <a:headEnd type="oval"/>
            <a:tailEnd type="oval"/>
          </a:ln>
          <a:effectLst/>
        </p:spPr>
      </p:cxnSp>
      <p:sp>
        <p:nvSpPr>
          <p:cNvPr id="57" name="文本框 8"/>
          <p:cNvSpPr txBox="1"/>
          <p:nvPr/>
        </p:nvSpPr>
        <p:spPr>
          <a:xfrm>
            <a:off x="3220398" y="1689114"/>
            <a:ext cx="23906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cxnSp>
        <p:nvCxnSpPr>
          <p:cNvPr id="58" name="直线连接符 57"/>
          <p:cNvCxnSpPr/>
          <p:nvPr/>
        </p:nvCxnSpPr>
        <p:spPr>
          <a:xfrm flipH="1">
            <a:off x="4809861" y="2717700"/>
            <a:ext cx="1964267" cy="0"/>
          </a:xfrm>
          <a:prstGeom prst="line">
            <a:avLst/>
          </a:prstGeom>
          <a:noFill/>
          <a:ln w="19050" cap="flat" cmpd="sng" algn="ctr">
            <a:solidFill>
              <a:srgbClr val="4A4A4A"/>
            </a:solidFill>
            <a:prstDash val="dot"/>
            <a:headEnd type="oval"/>
            <a:tailEnd type="oval"/>
          </a:ln>
          <a:effectLst/>
        </p:spPr>
      </p:cxnSp>
      <p:sp>
        <p:nvSpPr>
          <p:cNvPr id="59" name="文本框 8"/>
          <p:cNvSpPr txBox="1"/>
          <p:nvPr/>
        </p:nvSpPr>
        <p:spPr>
          <a:xfrm>
            <a:off x="2283420" y="2442547"/>
            <a:ext cx="23906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cxnSp>
        <p:nvCxnSpPr>
          <p:cNvPr id="60" name="直线连接符 59"/>
          <p:cNvCxnSpPr/>
          <p:nvPr/>
        </p:nvCxnSpPr>
        <p:spPr>
          <a:xfrm flipH="1">
            <a:off x="3273178" y="3474568"/>
            <a:ext cx="1964267" cy="0"/>
          </a:xfrm>
          <a:prstGeom prst="line">
            <a:avLst/>
          </a:prstGeom>
          <a:noFill/>
          <a:ln w="19050" cap="flat" cmpd="sng" algn="ctr">
            <a:solidFill>
              <a:srgbClr val="4A4A4A"/>
            </a:solidFill>
            <a:prstDash val="dot"/>
            <a:headEnd type="oval"/>
            <a:tailEnd type="oval"/>
          </a:ln>
          <a:effectLst/>
        </p:spPr>
      </p:cxnSp>
      <p:sp>
        <p:nvSpPr>
          <p:cNvPr id="61" name="文本框 8"/>
          <p:cNvSpPr txBox="1"/>
          <p:nvPr/>
        </p:nvSpPr>
        <p:spPr>
          <a:xfrm>
            <a:off x="746738" y="3199415"/>
            <a:ext cx="23906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ea typeface="微软雅黑"/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ea typeface="微软雅黑"/>
            </a:endParaRPr>
          </a:p>
        </p:txBody>
      </p:sp>
      <p:cxnSp>
        <p:nvCxnSpPr>
          <p:cNvPr id="62" name="直线连接符 61"/>
          <p:cNvCxnSpPr/>
          <p:nvPr/>
        </p:nvCxnSpPr>
        <p:spPr>
          <a:xfrm flipH="1">
            <a:off x="4809861" y="4170268"/>
            <a:ext cx="1964267" cy="0"/>
          </a:xfrm>
          <a:prstGeom prst="line">
            <a:avLst/>
          </a:prstGeom>
          <a:noFill/>
          <a:ln w="19050" cap="flat" cmpd="sng" algn="ctr">
            <a:solidFill>
              <a:srgbClr val="4A4A4A"/>
            </a:solidFill>
            <a:prstDash val="dot"/>
            <a:headEnd type="oval"/>
            <a:tailEnd type="oval"/>
          </a:ln>
          <a:effectLst/>
        </p:spPr>
      </p:cxnSp>
      <p:sp>
        <p:nvSpPr>
          <p:cNvPr id="63" name="文本框 8"/>
          <p:cNvSpPr txBox="1"/>
          <p:nvPr/>
        </p:nvSpPr>
        <p:spPr>
          <a:xfrm>
            <a:off x="2283420" y="3895115"/>
            <a:ext cx="23906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cxnSp>
        <p:nvCxnSpPr>
          <p:cNvPr id="64" name="直线连接符 63"/>
          <p:cNvCxnSpPr/>
          <p:nvPr/>
        </p:nvCxnSpPr>
        <p:spPr>
          <a:xfrm flipH="1">
            <a:off x="5746838" y="4911557"/>
            <a:ext cx="1964267" cy="0"/>
          </a:xfrm>
          <a:prstGeom prst="line">
            <a:avLst/>
          </a:prstGeom>
          <a:noFill/>
          <a:ln w="19050" cap="flat" cmpd="sng" algn="ctr">
            <a:solidFill>
              <a:srgbClr val="4A4A4A"/>
            </a:solidFill>
            <a:prstDash val="dot"/>
            <a:headEnd type="oval"/>
            <a:tailEnd type="oval"/>
          </a:ln>
          <a:effectLst/>
        </p:spPr>
      </p:cxnSp>
      <p:sp>
        <p:nvSpPr>
          <p:cNvPr id="65" name="文本框 8"/>
          <p:cNvSpPr txBox="1"/>
          <p:nvPr/>
        </p:nvSpPr>
        <p:spPr>
          <a:xfrm>
            <a:off x="3220398" y="4636405"/>
            <a:ext cx="239068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/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ea typeface="微软雅黑"/>
            </a:endParaRPr>
          </a:p>
        </p:txBody>
      </p:sp>
      <p:pic>
        <p:nvPicPr>
          <p:cNvPr id="66" name="图片 6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866755" y="745068"/>
            <a:ext cx="4888089" cy="4888089"/>
          </a:xfrm>
          <a:prstGeom prst="ellipse">
            <a:avLst/>
          </a:prstGeom>
          <a:solidFill>
            <a:srgbClr val="222732"/>
          </a:solid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6323955" y="2763421"/>
            <a:ext cx="3973689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ash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6784581" y="1743589"/>
            <a:ext cx="3052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rPr>
              <a:t>TITLE</a:t>
            </a:r>
            <a:r>
              <a:rPr kumimoji="1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rPr>
              <a:t> </a:t>
            </a:r>
            <a:r>
              <a:rPr kumimoji="1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rPr>
              <a:t>HERE</a:t>
            </a:r>
            <a:endParaRPr kumimoji="1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3955" y="2851380"/>
            <a:ext cx="3973689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倍字间距。标题数字等都可以通过点击和重新输入进行更改。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pic>
        <p:nvPicPr>
          <p:cNvPr id="10" name="图片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137057" y="3349995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/>
            <a:r>
              <a:rPr kumimoji="1" lang="en-US" altLang="zh-CN" sz="3200" b="1" dirty="0">
                <a:solidFill>
                  <a:schemeClr val="bg1"/>
                </a:solidFill>
                <a:ea typeface="微软雅黑"/>
              </a:rPr>
              <a:t>PART </a:t>
            </a:r>
            <a:r>
              <a:rPr kumimoji="1" lang="en-US" altLang="zh-CN" sz="3200" b="1" dirty="0" smtClean="0">
                <a:solidFill>
                  <a:schemeClr val="bg1"/>
                </a:solidFill>
                <a:ea typeface="微软雅黑"/>
              </a:rPr>
              <a:t>TWO  </a:t>
            </a:r>
            <a:r>
              <a:rPr kumimoji="1" lang="zh-CN" altLang="en-US" sz="3200" b="1" dirty="0" smtClean="0">
                <a:solidFill>
                  <a:schemeClr val="bg1"/>
                </a:solidFill>
                <a:ea typeface="微软雅黑"/>
              </a:rPr>
              <a:t>用户需求</a:t>
            </a:r>
            <a:endParaRPr kumimoji="1" lang="zh-CN" altLang="en-US" sz="3200" b="1" dirty="0">
              <a:solidFill>
                <a:schemeClr val="bg1"/>
              </a:solidFill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6232" y="3997824"/>
            <a:ext cx="3903132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点击此处添加文本信息。</a:t>
            </a:r>
          </a:p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  <a:endParaRPr kumimoji="1" lang="zh-CN" altLang="en-US" sz="1333" dirty="0">
              <a:solidFill>
                <a:schemeClr val="bg1"/>
              </a:solidFill>
              <a:ea typeface="微软雅黑"/>
            </a:endParaRPr>
          </a:p>
        </p:txBody>
      </p:sp>
      <p:grpSp>
        <p:nvGrpSpPr>
          <p:cNvPr id="9" name="组合 5"/>
          <p:cNvGrpSpPr/>
          <p:nvPr/>
        </p:nvGrpSpPr>
        <p:grpSpPr>
          <a:xfrm>
            <a:off x="8243282" y="1273265"/>
            <a:ext cx="1711749" cy="1938992"/>
            <a:chOff x="8243282" y="1273265"/>
            <a:chExt cx="1711749" cy="1938992"/>
          </a:xfrm>
        </p:grpSpPr>
        <p:sp>
          <p:nvSpPr>
            <p:cNvPr id="10" name="椭圆 9"/>
            <p:cNvSpPr/>
            <p:nvPr/>
          </p:nvSpPr>
          <p:spPr>
            <a:xfrm>
              <a:off x="8243282" y="1428442"/>
              <a:ext cx="1711749" cy="1711749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93697" y="1273265"/>
              <a:ext cx="1037463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2</a:t>
              </a:r>
              <a:endParaRPr kumimoji="1" lang="zh-CN" alt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54432" y="229440"/>
            <a:ext cx="3021101" cy="758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>
              <a:lnSpc>
                <a:spcPct val="110000"/>
              </a:lnSpc>
            </a:pPr>
            <a:r>
              <a:rPr kumimoji="1" lang="en-US" altLang="zh-CN" sz="1867" b="1" dirty="0">
                <a:solidFill>
                  <a:schemeClr val="bg1"/>
                </a:solidFill>
                <a:ea typeface="微软雅黑"/>
              </a:rPr>
              <a:t>MORE THAN TEMPLATE</a:t>
            </a:r>
            <a:endParaRPr kumimoji="1" lang="en-US" altLang="zh-CN" sz="1867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defTabSz="609630">
              <a:lnSpc>
                <a:spcPct val="110000"/>
              </a:lnSpc>
            </a:pPr>
            <a:r>
              <a:rPr kumimoji="1" lang="zh-CN" altLang="en-US" sz="2067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493530" y="292579"/>
            <a:ext cx="660901" cy="63200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LOGO</a:t>
            </a:r>
            <a:endParaRPr kumimoji="1" lang="zh-CN" altLang="en-US" sz="1067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0725" y="2343948"/>
            <a:ext cx="3474808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ea typeface="微软雅黑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ea typeface="微软雅黑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00726" y="1787736"/>
            <a:ext cx="1787669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zh-CN" sz="1867" b="1" dirty="0">
                <a:solidFill>
                  <a:schemeClr val="accent2"/>
                </a:solidFill>
                <a:ea typeface="微软雅黑"/>
              </a:rPr>
              <a:t>EXAMPLE TEXT</a:t>
            </a:r>
          </a:p>
        </p:txBody>
      </p:sp>
      <p:sp>
        <p:nvSpPr>
          <p:cNvPr id="30" name="立方体 29"/>
          <p:cNvSpPr/>
          <p:nvPr/>
        </p:nvSpPr>
        <p:spPr>
          <a:xfrm>
            <a:off x="7807642" y="3981735"/>
            <a:ext cx="3285675" cy="1407956"/>
          </a:xfrm>
          <a:prstGeom prst="cube">
            <a:avLst>
              <a:gd name="adj" fmla="val 77632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807642" y="3414943"/>
            <a:ext cx="3285675" cy="1407956"/>
          </a:xfrm>
          <a:prstGeom prst="cube">
            <a:avLst>
              <a:gd name="adj" fmla="val 77632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807642" y="2848150"/>
            <a:ext cx="3285675" cy="1407956"/>
          </a:xfrm>
          <a:prstGeom prst="cube">
            <a:avLst>
              <a:gd name="adj" fmla="val 77632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7807642" y="2281358"/>
            <a:ext cx="3285675" cy="1407956"/>
          </a:xfrm>
          <a:prstGeom prst="cube">
            <a:avLst>
              <a:gd name="adj" fmla="val 77632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807642" y="1714565"/>
            <a:ext cx="3285675" cy="1407956"/>
          </a:xfrm>
          <a:prstGeom prst="cube">
            <a:avLst>
              <a:gd name="adj" fmla="val 77632"/>
            </a:avLst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5" name="立方体 34"/>
          <p:cNvSpPr/>
          <p:nvPr/>
        </p:nvSpPr>
        <p:spPr>
          <a:xfrm>
            <a:off x="7807642" y="1147773"/>
            <a:ext cx="3285675" cy="1407956"/>
          </a:xfrm>
          <a:prstGeom prst="cube">
            <a:avLst>
              <a:gd name="adj" fmla="val 77632"/>
            </a:avLst>
          </a:prstGeom>
          <a:solidFill>
            <a:schemeClr val="accent2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cxnSp>
        <p:nvCxnSpPr>
          <p:cNvPr id="36" name="直线连接符 35"/>
          <p:cNvCxnSpPr/>
          <p:nvPr/>
        </p:nvCxnSpPr>
        <p:spPr>
          <a:xfrm flipH="1">
            <a:off x="6512330" y="2456984"/>
            <a:ext cx="1146579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37" name="直线连接符 36"/>
          <p:cNvCxnSpPr/>
          <p:nvPr/>
        </p:nvCxnSpPr>
        <p:spPr>
          <a:xfrm flipH="1">
            <a:off x="6512330" y="3014728"/>
            <a:ext cx="1146579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38" name="直线连接符 37"/>
          <p:cNvCxnSpPr/>
          <p:nvPr/>
        </p:nvCxnSpPr>
        <p:spPr>
          <a:xfrm flipH="1">
            <a:off x="6512330" y="3572472"/>
            <a:ext cx="1146579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39" name="直线连接符 38"/>
          <p:cNvCxnSpPr/>
          <p:nvPr/>
        </p:nvCxnSpPr>
        <p:spPr>
          <a:xfrm flipH="1">
            <a:off x="6512330" y="4130217"/>
            <a:ext cx="1146579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40" name="直线连接符 39"/>
          <p:cNvCxnSpPr/>
          <p:nvPr/>
        </p:nvCxnSpPr>
        <p:spPr>
          <a:xfrm flipH="1">
            <a:off x="6512330" y="4687961"/>
            <a:ext cx="1146579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cxnSp>
        <p:nvCxnSpPr>
          <p:cNvPr id="41" name="直线连接符 40"/>
          <p:cNvCxnSpPr/>
          <p:nvPr/>
        </p:nvCxnSpPr>
        <p:spPr>
          <a:xfrm flipH="1">
            <a:off x="6512330" y="5245703"/>
            <a:ext cx="1146579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dot"/>
            <a:headEnd type="oval" w="sm" len="sm"/>
            <a:tailEnd type="oval" w="sm" len="sm"/>
          </a:ln>
          <a:effectLst/>
        </p:spPr>
      </p:cxnSp>
      <p:sp>
        <p:nvSpPr>
          <p:cNvPr id="42" name="文本框 8"/>
          <p:cNvSpPr txBox="1"/>
          <p:nvPr/>
        </p:nvSpPr>
        <p:spPr>
          <a:xfrm>
            <a:off x="4674394" y="2274952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chemeClr val="accent2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chemeClr val="accent2"/>
              </a:solidFill>
              <a:ea typeface="微软雅黑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674394" y="2833370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4674394" y="3391787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4674394" y="3950204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4674394" y="4508620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4674394" y="5067038"/>
            <a:ext cx="173132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ea typeface="微软雅黑"/>
              </a:rPr>
              <a:t>点击此处添加标题</a:t>
            </a:r>
            <a:endParaRPr lang="en-US" altLang="zh-CN" sz="1333" dirty="0">
              <a:solidFill>
                <a:srgbClr val="FFFFFF"/>
              </a:solidFill>
              <a:ea typeface="微软雅黑"/>
            </a:endParaRPr>
          </a:p>
        </p:txBody>
      </p:sp>
      <p:pic>
        <p:nvPicPr>
          <p:cNvPr id="24" name="图片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658" y="633714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8"/>
      </a:accent1>
      <a:accent2>
        <a:srgbClr val="FAD65C"/>
      </a:accent2>
      <a:accent3>
        <a:srgbClr val="A0A099"/>
      </a:accent3>
      <a:accent4>
        <a:srgbClr val="676767"/>
      </a:accent4>
      <a:accent5>
        <a:srgbClr val="D4D3D4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2242</Words>
  <Application>Microsoft Macintosh PowerPoint</Application>
  <PresentationFormat>宽屏</PresentationFormat>
  <Paragraphs>174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Calibri</vt:lpstr>
      <vt:lpstr>Century Gothic</vt:lpstr>
      <vt:lpstr>Helvetica</vt:lpstr>
      <vt:lpstr>HelveticaNeueLT Pro 67 MdCn</vt:lpstr>
      <vt:lpstr>HelveticaNeueLT Pro 67 MdCnO</vt:lpstr>
      <vt:lpstr>Hiragino Sans GB W3</vt:lpstr>
      <vt:lpstr>Impact</vt:lpstr>
      <vt:lpstr>News Gothic MT</vt:lpstr>
      <vt:lpstr>Segoe UI Light</vt:lpstr>
      <vt:lpstr>STHeitiSC-Light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47</cp:revision>
  <dcterms:created xsi:type="dcterms:W3CDTF">2015-08-18T02:51:41Z</dcterms:created>
  <dcterms:modified xsi:type="dcterms:W3CDTF">2015-09-22T06:10:11Z</dcterms:modified>
  <cp:category/>
</cp:coreProperties>
</file>